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Default Extension="doc" ContentType="application/msword"/>
  <Override PartName="/ppt/notesSlides/notesSlide10.xml" ContentType="application/vnd.openxmlformats-officedocument.presentationml.notesSlide+xml"/>
  <Override PartName="/ppt/charts/chart3.xml" ContentType="application/vnd.openxmlformats-officedocument.drawingml.chart+xml"/>
  <Override PartName="/ppt/charts/chart5.xml" ContentType="application/vnd.openxmlformats-officedocument.drawingml.chart+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charts/chart6.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6" r:id="rId1"/>
    <p:sldMasterId id="2147483676" r:id="rId2"/>
    <p:sldMasterId id="2147483688" r:id="rId3"/>
    <p:sldMasterId id="2147483698" r:id="rId4"/>
  </p:sldMasterIdLst>
  <p:notesMasterIdLst>
    <p:notesMasterId r:id="rId32"/>
  </p:notesMasterIdLst>
  <p:handoutMasterIdLst>
    <p:handoutMasterId r:id="rId33"/>
  </p:handoutMasterIdLst>
  <p:sldIdLst>
    <p:sldId id="628" r:id="rId5"/>
    <p:sldId id="560" r:id="rId6"/>
    <p:sldId id="578" r:id="rId7"/>
    <p:sldId id="594" r:id="rId8"/>
    <p:sldId id="595" r:id="rId9"/>
    <p:sldId id="629" r:id="rId10"/>
    <p:sldId id="620" r:id="rId11"/>
    <p:sldId id="621" r:id="rId12"/>
    <p:sldId id="622" r:id="rId13"/>
    <p:sldId id="561" r:id="rId14"/>
    <p:sldId id="562" r:id="rId15"/>
    <p:sldId id="586" r:id="rId16"/>
    <p:sldId id="627" r:id="rId17"/>
    <p:sldId id="630" r:id="rId18"/>
    <p:sldId id="631" r:id="rId19"/>
    <p:sldId id="593" r:id="rId20"/>
    <p:sldId id="608" r:id="rId21"/>
    <p:sldId id="609" r:id="rId22"/>
    <p:sldId id="624" r:id="rId23"/>
    <p:sldId id="625" r:id="rId24"/>
    <p:sldId id="626" r:id="rId25"/>
    <p:sldId id="610" r:id="rId26"/>
    <p:sldId id="614" r:id="rId27"/>
    <p:sldId id="616" r:id="rId28"/>
    <p:sldId id="611" r:id="rId29"/>
    <p:sldId id="612" r:id="rId30"/>
    <p:sldId id="613" r:id="rId31"/>
  </p:sldIdLst>
  <p:sldSz cx="9144000" cy="6858000" type="screen4x3"/>
  <p:notesSz cx="7315200" cy="9601200"/>
  <p:defaultTextStyle>
    <a:defPPr>
      <a:defRPr lang="en-US"/>
    </a:defPPr>
    <a:lvl1pPr algn="l" rtl="0" fontAlgn="base">
      <a:spcBef>
        <a:spcPct val="0"/>
      </a:spcBef>
      <a:spcAft>
        <a:spcPct val="0"/>
      </a:spcAft>
      <a:defRPr sz="3200" kern="1200">
        <a:solidFill>
          <a:schemeClr val="tx1"/>
        </a:solidFill>
        <a:latin typeface="Times New Roman" pitchFamily="18" charset="0"/>
        <a:ea typeface="+mn-ea"/>
        <a:cs typeface="+mn-cs"/>
      </a:defRPr>
    </a:lvl1pPr>
    <a:lvl2pPr marL="457200" algn="l" rtl="0" fontAlgn="base">
      <a:spcBef>
        <a:spcPct val="0"/>
      </a:spcBef>
      <a:spcAft>
        <a:spcPct val="0"/>
      </a:spcAft>
      <a:defRPr sz="3200" kern="1200">
        <a:solidFill>
          <a:schemeClr val="tx1"/>
        </a:solidFill>
        <a:latin typeface="Times New Roman" pitchFamily="18" charset="0"/>
        <a:ea typeface="+mn-ea"/>
        <a:cs typeface="+mn-cs"/>
      </a:defRPr>
    </a:lvl2pPr>
    <a:lvl3pPr marL="914400" algn="l" rtl="0" fontAlgn="base">
      <a:spcBef>
        <a:spcPct val="0"/>
      </a:spcBef>
      <a:spcAft>
        <a:spcPct val="0"/>
      </a:spcAft>
      <a:defRPr sz="3200" kern="1200">
        <a:solidFill>
          <a:schemeClr val="tx1"/>
        </a:solidFill>
        <a:latin typeface="Times New Roman" pitchFamily="18" charset="0"/>
        <a:ea typeface="+mn-ea"/>
        <a:cs typeface="+mn-cs"/>
      </a:defRPr>
    </a:lvl3pPr>
    <a:lvl4pPr marL="1371600" algn="l" rtl="0" fontAlgn="base">
      <a:spcBef>
        <a:spcPct val="0"/>
      </a:spcBef>
      <a:spcAft>
        <a:spcPct val="0"/>
      </a:spcAft>
      <a:defRPr sz="3200" kern="1200">
        <a:solidFill>
          <a:schemeClr val="tx1"/>
        </a:solidFill>
        <a:latin typeface="Times New Roman" pitchFamily="18" charset="0"/>
        <a:ea typeface="+mn-ea"/>
        <a:cs typeface="+mn-cs"/>
      </a:defRPr>
    </a:lvl4pPr>
    <a:lvl5pPr marL="1828800" algn="l" rtl="0" fontAlgn="base">
      <a:spcBef>
        <a:spcPct val="0"/>
      </a:spcBef>
      <a:spcAft>
        <a:spcPct val="0"/>
      </a:spcAft>
      <a:defRPr sz="3200" kern="1200">
        <a:solidFill>
          <a:schemeClr val="tx1"/>
        </a:solidFill>
        <a:latin typeface="Times New Roman" pitchFamily="18" charset="0"/>
        <a:ea typeface="+mn-ea"/>
        <a:cs typeface="+mn-cs"/>
      </a:defRPr>
    </a:lvl5pPr>
    <a:lvl6pPr marL="2286000" algn="l" defTabSz="914400" rtl="0" eaLnBrk="1" latinLnBrk="0" hangingPunct="1">
      <a:defRPr sz="3200" kern="1200">
        <a:solidFill>
          <a:schemeClr val="tx1"/>
        </a:solidFill>
        <a:latin typeface="Times New Roman" pitchFamily="18" charset="0"/>
        <a:ea typeface="+mn-ea"/>
        <a:cs typeface="+mn-cs"/>
      </a:defRPr>
    </a:lvl6pPr>
    <a:lvl7pPr marL="2743200" algn="l" defTabSz="914400" rtl="0" eaLnBrk="1" latinLnBrk="0" hangingPunct="1">
      <a:defRPr sz="3200" kern="1200">
        <a:solidFill>
          <a:schemeClr val="tx1"/>
        </a:solidFill>
        <a:latin typeface="Times New Roman" pitchFamily="18" charset="0"/>
        <a:ea typeface="+mn-ea"/>
        <a:cs typeface="+mn-cs"/>
      </a:defRPr>
    </a:lvl7pPr>
    <a:lvl8pPr marL="3200400" algn="l" defTabSz="914400" rtl="0" eaLnBrk="1" latinLnBrk="0" hangingPunct="1">
      <a:defRPr sz="3200" kern="1200">
        <a:solidFill>
          <a:schemeClr val="tx1"/>
        </a:solidFill>
        <a:latin typeface="Times New Roman" pitchFamily="18" charset="0"/>
        <a:ea typeface="+mn-ea"/>
        <a:cs typeface="+mn-cs"/>
      </a:defRPr>
    </a:lvl8pPr>
    <a:lvl9pPr marL="3657600" algn="l" defTabSz="914400" rtl="0" eaLnBrk="1" latinLnBrk="0" hangingPunct="1">
      <a:defRPr sz="32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F0000"/>
    <a:srgbClr val="99FF99"/>
    <a:srgbClr val="F8F8F8"/>
    <a:srgbClr val="FFFF99"/>
    <a:srgbClr val="CCFFFF"/>
    <a:srgbClr val="CCFFCC"/>
    <a:srgbClr val="FFFFFF"/>
    <a:srgbClr val="FFFF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1" autoAdjust="0"/>
    <p:restoredTop sz="77000" autoAdjust="0"/>
  </p:normalViewPr>
  <p:slideViewPr>
    <p:cSldViewPr snapToGrid="0">
      <p:cViewPr varScale="1">
        <p:scale>
          <a:sx n="140" d="100"/>
          <a:sy n="140" d="100"/>
        </p:scale>
        <p:origin x="-2640"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66"/>
    </p:cViewPr>
  </p:notesTextViewPr>
  <p:sorterViewPr>
    <p:cViewPr varScale="1">
      <p:scale>
        <a:sx n="100" d="100"/>
        <a:sy n="100" d="100"/>
      </p:scale>
      <p:origin x="0" y="0"/>
    </p:cViewPr>
  </p:sorterViewPr>
  <p:notesViewPr>
    <p:cSldViewPr snapToGrid="0">
      <p:cViewPr varScale="1">
        <p:scale>
          <a:sx n="132" d="100"/>
          <a:sy n="132" d="100"/>
        </p:scale>
        <p:origin x="-4548" y="-102"/>
      </p:cViewPr>
      <p:guideLst>
        <p:guide orient="horz" pos="2222"/>
        <p:guide pos="303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gadallon:Documents:Teaching:OPNS%20454%20Spring%202010:Week%207:LP,IP%20and%20Julie's%20results%20and%20heuristics%20for%20clas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ward1\Documents\Edelman\RCO%20run%20BCS%20Q105\BCSQ1FY05_comparison.xls"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ward1\Documents\Edelman\RCO%20run%20BCS%20Q105\BCSQ1FY05_comparison.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ward1\Documents\Edelman\RCO%20run%20BCS%20Q105\BCSQ1FY05_comparison.xls"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ward1\Documents\Edelman\RCO%20run%20BCS%20Q105\BCSQ1FY05_comparison.xls"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ward1\Documents\Edelman\RCO%20run%20BCS%20Q105\BCSQ1FY05_comparison.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plotArea>
      <c:layout/>
      <c:lineChart>
        <c:grouping val="standard"/>
        <c:ser>
          <c:idx val="0"/>
          <c:order val="0"/>
          <c:tx>
            <c:strRef>
              <c:f>'Results and comparison'!$C$2</c:f>
              <c:strCache>
                <c:ptCount val="1"/>
                <c:pt idx="0">
                  <c:v>LP</c:v>
                </c:pt>
              </c:strCache>
            </c:strRef>
          </c:tx>
          <c:cat>
            <c:numRef>
              <c:f>'Results and comparison'!$B$3:$B$43</c:f>
              <c:numCache>
                <c:formatCode>General</c:formatCode>
                <c:ptCount val="41"/>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numCache>
            </c:numRef>
          </c:cat>
          <c:val>
            <c:numRef>
              <c:f>'Results and comparison'!$C$3:$C$43</c:f>
              <c:numCache>
                <c:formatCode>General</c:formatCode>
                <c:ptCount val="41"/>
                <c:pt idx="0">
                  <c:v>133500</c:v>
                </c:pt>
                <c:pt idx="1">
                  <c:v>215400</c:v>
                </c:pt>
                <c:pt idx="2">
                  <c:v>296700</c:v>
                </c:pt>
                <c:pt idx="3">
                  <c:v>344700</c:v>
                </c:pt>
                <c:pt idx="4">
                  <c:v>344700</c:v>
                </c:pt>
                <c:pt idx="5">
                  <c:v>344700</c:v>
                </c:pt>
                <c:pt idx="6">
                  <c:v>344700</c:v>
                </c:pt>
                <c:pt idx="7">
                  <c:v>344700</c:v>
                </c:pt>
                <c:pt idx="8">
                  <c:v>344700</c:v>
                </c:pt>
                <c:pt idx="9">
                  <c:v>344700</c:v>
                </c:pt>
                <c:pt idx="10">
                  <c:v>603420.9</c:v>
                </c:pt>
                <c:pt idx="11">
                  <c:v>628740.9</c:v>
                </c:pt>
                <c:pt idx="12">
                  <c:v>628740.9</c:v>
                </c:pt>
                <c:pt idx="13">
                  <c:v>628740.9</c:v>
                </c:pt>
                <c:pt idx="14">
                  <c:v>628740.9</c:v>
                </c:pt>
                <c:pt idx="15">
                  <c:v>628740.9</c:v>
                </c:pt>
                <c:pt idx="16">
                  <c:v>628740.9</c:v>
                </c:pt>
                <c:pt idx="17">
                  <c:v>628740.9</c:v>
                </c:pt>
                <c:pt idx="18">
                  <c:v>730853.7</c:v>
                </c:pt>
                <c:pt idx="19">
                  <c:v>730853.7</c:v>
                </c:pt>
                <c:pt idx="20">
                  <c:v>730853.7</c:v>
                </c:pt>
                <c:pt idx="21">
                  <c:v>730853.7</c:v>
                </c:pt>
                <c:pt idx="22">
                  <c:v>730853.7</c:v>
                </c:pt>
                <c:pt idx="23">
                  <c:v>730853.7</c:v>
                </c:pt>
                <c:pt idx="24">
                  <c:v>730853.7</c:v>
                </c:pt>
                <c:pt idx="25">
                  <c:v>730853.7</c:v>
                </c:pt>
                <c:pt idx="26">
                  <c:v>730853.7</c:v>
                </c:pt>
                <c:pt idx="27">
                  <c:v>730853.7</c:v>
                </c:pt>
                <c:pt idx="28">
                  <c:v>730853.7</c:v>
                </c:pt>
                <c:pt idx="29">
                  <c:v>730853.7</c:v>
                </c:pt>
                <c:pt idx="30">
                  <c:v>730853.7</c:v>
                </c:pt>
                <c:pt idx="31">
                  <c:v>730853.7</c:v>
                </c:pt>
                <c:pt idx="32">
                  <c:v>730853.7</c:v>
                </c:pt>
                <c:pt idx="33">
                  <c:v>730853.7</c:v>
                </c:pt>
                <c:pt idx="34">
                  <c:v>916896.76999999897</c:v>
                </c:pt>
                <c:pt idx="35">
                  <c:v>923885.5699999989</c:v>
                </c:pt>
                <c:pt idx="36">
                  <c:v>930385.5699999989</c:v>
                </c:pt>
                <c:pt idx="37">
                  <c:v>935385.5699999989</c:v>
                </c:pt>
                <c:pt idx="38">
                  <c:v>937766.52999999898</c:v>
                </c:pt>
                <c:pt idx="39">
                  <c:v>938770.50999999896</c:v>
                </c:pt>
                <c:pt idx="40">
                  <c:v>938783.01999999897</c:v>
                </c:pt>
              </c:numCache>
            </c:numRef>
          </c:val>
        </c:ser>
        <c:ser>
          <c:idx val="1"/>
          <c:order val="1"/>
          <c:tx>
            <c:strRef>
              <c:f>'Results and comparison'!$D$2</c:f>
              <c:strCache>
                <c:ptCount val="1"/>
                <c:pt idx="0">
                  <c:v>IP</c:v>
                </c:pt>
              </c:strCache>
            </c:strRef>
          </c:tx>
          <c:cat>
            <c:numRef>
              <c:f>'Results and comparison'!$B$3:$B$43</c:f>
              <c:numCache>
                <c:formatCode>General</c:formatCode>
                <c:ptCount val="41"/>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numCache>
            </c:numRef>
          </c:cat>
          <c:val>
            <c:numRef>
              <c:f>'Results and comparison'!$D$3:$D$43</c:f>
              <c:numCache>
                <c:formatCode>General</c:formatCode>
                <c:ptCount val="41"/>
                <c:pt idx="0">
                  <c:v>133500</c:v>
                </c:pt>
                <c:pt idx="1">
                  <c:v>215400</c:v>
                </c:pt>
                <c:pt idx="2">
                  <c:v>296700</c:v>
                </c:pt>
                <c:pt idx="3">
                  <c:v>344700</c:v>
                </c:pt>
                <c:pt idx="4">
                  <c:v>370020</c:v>
                </c:pt>
                <c:pt idx="5">
                  <c:v>377008.8</c:v>
                </c:pt>
                <c:pt idx="6">
                  <c:v>383508.8</c:v>
                </c:pt>
                <c:pt idx="7">
                  <c:v>392220.9</c:v>
                </c:pt>
                <c:pt idx="8">
                  <c:v>474120.9</c:v>
                </c:pt>
                <c:pt idx="9">
                  <c:v>555420.9</c:v>
                </c:pt>
                <c:pt idx="10">
                  <c:v>603420.9</c:v>
                </c:pt>
                <c:pt idx="11">
                  <c:v>628740.9</c:v>
                </c:pt>
                <c:pt idx="12">
                  <c:v>635729.70000000007</c:v>
                </c:pt>
                <c:pt idx="13">
                  <c:v>642229.70000000007</c:v>
                </c:pt>
                <c:pt idx="14">
                  <c:v>647599.76999999897</c:v>
                </c:pt>
                <c:pt idx="15">
                  <c:v>652599.76999999897</c:v>
                </c:pt>
                <c:pt idx="16">
                  <c:v>657533.69999999856</c:v>
                </c:pt>
                <c:pt idx="17">
                  <c:v>705533.7</c:v>
                </c:pt>
                <c:pt idx="18">
                  <c:v>730853.7</c:v>
                </c:pt>
                <c:pt idx="19">
                  <c:v>737842.5</c:v>
                </c:pt>
                <c:pt idx="20">
                  <c:v>744342.5</c:v>
                </c:pt>
                <c:pt idx="21">
                  <c:v>749712.5699999989</c:v>
                </c:pt>
                <c:pt idx="22">
                  <c:v>754712.5699999989</c:v>
                </c:pt>
                <c:pt idx="23">
                  <c:v>757093.52999999898</c:v>
                </c:pt>
                <c:pt idx="24">
                  <c:v>758097.50999999896</c:v>
                </c:pt>
                <c:pt idx="25">
                  <c:v>758110.01999999897</c:v>
                </c:pt>
                <c:pt idx="26">
                  <c:v>789463.96999999986</c:v>
                </c:pt>
                <c:pt idx="27">
                  <c:v>814783.97</c:v>
                </c:pt>
                <c:pt idx="28">
                  <c:v>821772.76999999897</c:v>
                </c:pt>
                <c:pt idx="29">
                  <c:v>828272.76999999897</c:v>
                </c:pt>
                <c:pt idx="30">
                  <c:v>833272.76999999897</c:v>
                </c:pt>
                <c:pt idx="31">
                  <c:v>835653.73</c:v>
                </c:pt>
                <c:pt idx="32">
                  <c:v>843576.76999999897</c:v>
                </c:pt>
                <c:pt idx="33">
                  <c:v>891576.76999999897</c:v>
                </c:pt>
                <c:pt idx="34">
                  <c:v>916896.76999999897</c:v>
                </c:pt>
                <c:pt idx="35">
                  <c:v>923885.5699999989</c:v>
                </c:pt>
                <c:pt idx="36">
                  <c:v>930385.5699999989</c:v>
                </c:pt>
                <c:pt idx="37">
                  <c:v>935385.5699999989</c:v>
                </c:pt>
                <c:pt idx="38">
                  <c:v>937766.52999999898</c:v>
                </c:pt>
                <c:pt idx="39">
                  <c:v>938770.50999999896</c:v>
                </c:pt>
                <c:pt idx="40">
                  <c:v>938783.01999999897</c:v>
                </c:pt>
              </c:numCache>
            </c:numRef>
          </c:val>
        </c:ser>
        <c:ser>
          <c:idx val="3"/>
          <c:order val="2"/>
          <c:tx>
            <c:strRef>
              <c:f>'Results and comparison'!$F$2</c:f>
              <c:strCache>
                <c:ptCount val="1"/>
                <c:pt idx="0">
                  <c:v>Rank by max order revenue</c:v>
                </c:pt>
              </c:strCache>
            </c:strRef>
          </c:tx>
          <c:cat>
            <c:numRef>
              <c:f>'Results and comparison'!$B$3:$B$43</c:f>
              <c:numCache>
                <c:formatCode>General</c:formatCode>
                <c:ptCount val="41"/>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numCache>
            </c:numRef>
          </c:cat>
          <c:val>
            <c:numRef>
              <c:f>'Results and comparison'!$F$3:$F$43</c:f>
              <c:numCache>
                <c:formatCode>General</c:formatCode>
                <c:ptCount val="41"/>
                <c:pt idx="0">
                  <c:v>0</c:v>
                </c:pt>
                <c:pt idx="1">
                  <c:v>0</c:v>
                </c:pt>
                <c:pt idx="2">
                  <c:v>0</c:v>
                </c:pt>
                <c:pt idx="3">
                  <c:v>0</c:v>
                </c:pt>
                <c:pt idx="4">
                  <c:v>0</c:v>
                </c:pt>
                <c:pt idx="5">
                  <c:v>0</c:v>
                </c:pt>
                <c:pt idx="6">
                  <c:v>258720.9</c:v>
                </c:pt>
                <c:pt idx="7">
                  <c:v>258720.9</c:v>
                </c:pt>
                <c:pt idx="8">
                  <c:v>258720.9</c:v>
                </c:pt>
                <c:pt idx="9">
                  <c:v>258720.9</c:v>
                </c:pt>
                <c:pt idx="10">
                  <c:v>258720.9</c:v>
                </c:pt>
                <c:pt idx="11">
                  <c:v>258720.9</c:v>
                </c:pt>
                <c:pt idx="12">
                  <c:v>258720.9</c:v>
                </c:pt>
                <c:pt idx="13">
                  <c:v>258720.9</c:v>
                </c:pt>
                <c:pt idx="14">
                  <c:v>258720.9</c:v>
                </c:pt>
                <c:pt idx="15">
                  <c:v>258720.9</c:v>
                </c:pt>
                <c:pt idx="16">
                  <c:v>258720.9</c:v>
                </c:pt>
                <c:pt idx="17">
                  <c:v>258720.9</c:v>
                </c:pt>
                <c:pt idx="18">
                  <c:v>258720.9</c:v>
                </c:pt>
                <c:pt idx="19">
                  <c:v>258720.9</c:v>
                </c:pt>
                <c:pt idx="20">
                  <c:v>258720.9</c:v>
                </c:pt>
                <c:pt idx="21">
                  <c:v>258720.9</c:v>
                </c:pt>
                <c:pt idx="22">
                  <c:v>444763.9700000002</c:v>
                </c:pt>
                <c:pt idx="23">
                  <c:v>526063.97</c:v>
                </c:pt>
                <c:pt idx="24">
                  <c:v>659563.97</c:v>
                </c:pt>
                <c:pt idx="25">
                  <c:v>659563.97</c:v>
                </c:pt>
                <c:pt idx="26">
                  <c:v>659563.97</c:v>
                </c:pt>
                <c:pt idx="27">
                  <c:v>659563.97</c:v>
                </c:pt>
                <c:pt idx="28">
                  <c:v>659563.97</c:v>
                </c:pt>
                <c:pt idx="29">
                  <c:v>659563.97</c:v>
                </c:pt>
                <c:pt idx="30">
                  <c:v>659563.97</c:v>
                </c:pt>
                <c:pt idx="31">
                  <c:v>761676.76999999897</c:v>
                </c:pt>
                <c:pt idx="32">
                  <c:v>786996.76999999897</c:v>
                </c:pt>
                <c:pt idx="33">
                  <c:v>868896.76999999897</c:v>
                </c:pt>
                <c:pt idx="34">
                  <c:v>916896.76999999897</c:v>
                </c:pt>
                <c:pt idx="35">
                  <c:v>923885.5699999989</c:v>
                </c:pt>
                <c:pt idx="36">
                  <c:v>930385.5699999989</c:v>
                </c:pt>
                <c:pt idx="37">
                  <c:v>935385.5699999989</c:v>
                </c:pt>
                <c:pt idx="38">
                  <c:v>937766.52999999898</c:v>
                </c:pt>
                <c:pt idx="39">
                  <c:v>938770.50999999896</c:v>
                </c:pt>
                <c:pt idx="40">
                  <c:v>938783.01999999897</c:v>
                </c:pt>
              </c:numCache>
            </c:numRef>
          </c:val>
        </c:ser>
        <c:ser>
          <c:idx val="4"/>
          <c:order val="3"/>
          <c:tx>
            <c:strRef>
              <c:f>'Results and comparison'!$G$2</c:f>
              <c:strCache>
                <c:ptCount val="1"/>
                <c:pt idx="0">
                  <c:v>Rank by revenue impact</c:v>
                </c:pt>
              </c:strCache>
            </c:strRef>
          </c:tx>
          <c:cat>
            <c:numRef>
              <c:f>'Results and comparison'!$B$3:$B$43</c:f>
              <c:numCache>
                <c:formatCode>General</c:formatCode>
                <c:ptCount val="41"/>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numCache>
            </c:numRef>
          </c:cat>
          <c:val>
            <c:numRef>
              <c:f>'Results and comparison'!$G$3:$G$43</c:f>
              <c:numCache>
                <c:formatCode>General</c:formatCode>
                <c:ptCount val="41"/>
                <c:pt idx="0">
                  <c:v>0</c:v>
                </c:pt>
                <c:pt idx="1">
                  <c:v>0</c:v>
                </c:pt>
                <c:pt idx="2">
                  <c:v>0</c:v>
                </c:pt>
                <c:pt idx="3">
                  <c:v>0</c:v>
                </c:pt>
                <c:pt idx="4">
                  <c:v>0</c:v>
                </c:pt>
                <c:pt idx="5">
                  <c:v>0</c:v>
                </c:pt>
                <c:pt idx="6">
                  <c:v>258720.9</c:v>
                </c:pt>
                <c:pt idx="7">
                  <c:v>264090.9700000002</c:v>
                </c:pt>
                <c:pt idx="8">
                  <c:v>264090.9700000002</c:v>
                </c:pt>
                <c:pt idx="9">
                  <c:v>264090.9700000002</c:v>
                </c:pt>
                <c:pt idx="10">
                  <c:v>264090.9700000002</c:v>
                </c:pt>
                <c:pt idx="11">
                  <c:v>264090.9700000002</c:v>
                </c:pt>
                <c:pt idx="12">
                  <c:v>264090.9700000002</c:v>
                </c:pt>
                <c:pt idx="13">
                  <c:v>264090.9700000002</c:v>
                </c:pt>
                <c:pt idx="14">
                  <c:v>264090.9700000002</c:v>
                </c:pt>
                <c:pt idx="15">
                  <c:v>264090.9700000002</c:v>
                </c:pt>
                <c:pt idx="16">
                  <c:v>264090.9700000002</c:v>
                </c:pt>
                <c:pt idx="17">
                  <c:v>264090.9700000002</c:v>
                </c:pt>
                <c:pt idx="18">
                  <c:v>264090.9700000002</c:v>
                </c:pt>
                <c:pt idx="19">
                  <c:v>264090.9700000002</c:v>
                </c:pt>
                <c:pt idx="20">
                  <c:v>264090.9700000002</c:v>
                </c:pt>
                <c:pt idx="21">
                  <c:v>264090.9700000002</c:v>
                </c:pt>
                <c:pt idx="22">
                  <c:v>444763.9700000002</c:v>
                </c:pt>
                <c:pt idx="23">
                  <c:v>578263.97</c:v>
                </c:pt>
                <c:pt idx="24">
                  <c:v>578263.97</c:v>
                </c:pt>
                <c:pt idx="25">
                  <c:v>578263.97</c:v>
                </c:pt>
                <c:pt idx="26">
                  <c:v>578263.97</c:v>
                </c:pt>
                <c:pt idx="27">
                  <c:v>578263.97</c:v>
                </c:pt>
                <c:pt idx="28">
                  <c:v>578263.97</c:v>
                </c:pt>
                <c:pt idx="29">
                  <c:v>578263.97</c:v>
                </c:pt>
                <c:pt idx="30">
                  <c:v>680376.76999999897</c:v>
                </c:pt>
                <c:pt idx="31">
                  <c:v>762276.76999999897</c:v>
                </c:pt>
                <c:pt idx="32">
                  <c:v>843576.76999999897</c:v>
                </c:pt>
                <c:pt idx="33">
                  <c:v>891576.76999999897</c:v>
                </c:pt>
                <c:pt idx="34">
                  <c:v>916896.76999999897</c:v>
                </c:pt>
                <c:pt idx="35">
                  <c:v>923885.5699999989</c:v>
                </c:pt>
                <c:pt idx="36">
                  <c:v>930385.5699999989</c:v>
                </c:pt>
                <c:pt idx="37">
                  <c:v>935385.5699999989</c:v>
                </c:pt>
                <c:pt idx="38">
                  <c:v>937766.52999999898</c:v>
                </c:pt>
                <c:pt idx="39">
                  <c:v>938770.50999999896</c:v>
                </c:pt>
                <c:pt idx="40">
                  <c:v>938783.01999999897</c:v>
                </c:pt>
              </c:numCache>
            </c:numRef>
          </c:val>
        </c:ser>
        <c:marker val="1"/>
        <c:axId val="66305024"/>
        <c:axId val="68424448"/>
      </c:lineChart>
      <c:catAx>
        <c:axId val="66305024"/>
        <c:scaling>
          <c:orientation val="minMax"/>
        </c:scaling>
        <c:axPos val="b"/>
        <c:numFmt formatCode="General" sourceLinked="1"/>
        <c:tickLblPos val="nextTo"/>
        <c:crossAx val="68424448"/>
        <c:crosses val="autoZero"/>
        <c:auto val="1"/>
        <c:lblAlgn val="ctr"/>
        <c:lblOffset val="100"/>
      </c:catAx>
      <c:valAx>
        <c:axId val="68424448"/>
        <c:scaling>
          <c:orientation val="minMax"/>
        </c:scaling>
        <c:axPos val="l"/>
        <c:majorGridlines/>
        <c:numFmt formatCode="&quot;$&quot;#,##0" sourceLinked="0"/>
        <c:tickLblPos val="nextTo"/>
        <c:crossAx val="66305024"/>
        <c:crosses val="autoZero"/>
        <c:crossBetween val="between"/>
      </c:valAx>
    </c:plotArea>
    <c:legend>
      <c:legendPos val="r"/>
      <c:layout>
        <c:manualLayout>
          <c:xMode val="edge"/>
          <c:yMode val="edge"/>
          <c:x val="0.75669833578495005"/>
          <c:y val="0.27856886646781864"/>
          <c:w val="0.22718444809783436"/>
          <c:h val="0.43555410628482688"/>
        </c:manualLayout>
      </c:layout>
      <c:txPr>
        <a:bodyPr/>
        <a:lstStyle/>
        <a:p>
          <a:pPr>
            <a:defRPr sz="1400"/>
          </a:pPr>
          <a:endParaRPr lang="en-US"/>
        </a:p>
      </c:txPr>
    </c:legend>
    <c:plotVisOnly val="1"/>
  </c:chart>
  <c:spPr>
    <a:solidFill>
      <a:schemeClr val="bg1"/>
    </a:solidFill>
  </c:spPr>
  <c:txPr>
    <a:bodyPr/>
    <a:lstStyle/>
    <a:p>
      <a:pPr>
        <a:defRPr>
          <a:latin typeface="Optima"/>
          <a:cs typeface="Optima"/>
        </a:defRPr>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0.14022035726792359"/>
          <c:y val="4.7038417805682839E-2"/>
          <c:w val="0.74916759156492752"/>
          <c:h val="0.71941272430668846"/>
        </c:manualLayout>
      </c:layout>
      <c:scatterChart>
        <c:scatterStyle val="lineMarker"/>
        <c:ser>
          <c:idx val="5"/>
          <c:order val="0"/>
          <c:tx>
            <c:v>rco</c:v>
          </c:tx>
          <c:spPr>
            <a:ln w="28575">
              <a:noFill/>
            </a:ln>
          </c:spPr>
          <c:marker>
            <c:symbol val="circle"/>
            <c:size val="3"/>
            <c:spPr>
              <a:solidFill>
                <a:srgbClr val="000080"/>
              </a:solidFill>
              <a:ln>
                <a:solidFill>
                  <a:srgbClr val="000080"/>
                </a:solidFill>
                <a:prstDash val="solid"/>
              </a:ln>
            </c:spPr>
          </c:marker>
          <c:xVal>
            <c:numRef>
              <c:f>'RCO results'!$A$2:$A$1101</c:f>
              <c:numCache>
                <c:formatCode>General</c:formatCode>
                <c:ptCount val="110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pt idx="60">
                  <c:v>61</c:v>
                </c:pt>
                <c:pt idx="61">
                  <c:v>62</c:v>
                </c:pt>
                <c:pt idx="62">
                  <c:v>63</c:v>
                </c:pt>
                <c:pt idx="63">
                  <c:v>64</c:v>
                </c:pt>
                <c:pt idx="64">
                  <c:v>65</c:v>
                </c:pt>
                <c:pt idx="65">
                  <c:v>66</c:v>
                </c:pt>
                <c:pt idx="66">
                  <c:v>67</c:v>
                </c:pt>
                <c:pt idx="67">
                  <c:v>68</c:v>
                </c:pt>
                <c:pt idx="68">
                  <c:v>69</c:v>
                </c:pt>
                <c:pt idx="69">
                  <c:v>70</c:v>
                </c:pt>
                <c:pt idx="70">
                  <c:v>71</c:v>
                </c:pt>
                <c:pt idx="71">
                  <c:v>72</c:v>
                </c:pt>
                <c:pt idx="72">
                  <c:v>73</c:v>
                </c:pt>
                <c:pt idx="73">
                  <c:v>74</c:v>
                </c:pt>
                <c:pt idx="74">
                  <c:v>75</c:v>
                </c:pt>
                <c:pt idx="75">
                  <c:v>76</c:v>
                </c:pt>
                <c:pt idx="76">
                  <c:v>77</c:v>
                </c:pt>
                <c:pt idx="77">
                  <c:v>78</c:v>
                </c:pt>
                <c:pt idx="78">
                  <c:v>79</c:v>
                </c:pt>
                <c:pt idx="79">
                  <c:v>80</c:v>
                </c:pt>
                <c:pt idx="80">
                  <c:v>81</c:v>
                </c:pt>
                <c:pt idx="81">
                  <c:v>82</c:v>
                </c:pt>
                <c:pt idx="82">
                  <c:v>83</c:v>
                </c:pt>
                <c:pt idx="83">
                  <c:v>84</c:v>
                </c:pt>
                <c:pt idx="84">
                  <c:v>85</c:v>
                </c:pt>
                <c:pt idx="85">
                  <c:v>86</c:v>
                </c:pt>
                <c:pt idx="86">
                  <c:v>87</c:v>
                </c:pt>
                <c:pt idx="87">
                  <c:v>88</c:v>
                </c:pt>
                <c:pt idx="88">
                  <c:v>89</c:v>
                </c:pt>
                <c:pt idx="89">
                  <c:v>90</c:v>
                </c:pt>
                <c:pt idx="90">
                  <c:v>91</c:v>
                </c:pt>
                <c:pt idx="91">
                  <c:v>92</c:v>
                </c:pt>
                <c:pt idx="92">
                  <c:v>93</c:v>
                </c:pt>
                <c:pt idx="93">
                  <c:v>94</c:v>
                </c:pt>
                <c:pt idx="94">
                  <c:v>95</c:v>
                </c:pt>
                <c:pt idx="95">
                  <c:v>96</c:v>
                </c:pt>
                <c:pt idx="96">
                  <c:v>97</c:v>
                </c:pt>
                <c:pt idx="97">
                  <c:v>98</c:v>
                </c:pt>
                <c:pt idx="98">
                  <c:v>99</c:v>
                </c:pt>
                <c:pt idx="99">
                  <c:v>100</c:v>
                </c:pt>
                <c:pt idx="100">
                  <c:v>101</c:v>
                </c:pt>
                <c:pt idx="101">
                  <c:v>102</c:v>
                </c:pt>
                <c:pt idx="102">
                  <c:v>103</c:v>
                </c:pt>
                <c:pt idx="103">
                  <c:v>104</c:v>
                </c:pt>
                <c:pt idx="104">
                  <c:v>105</c:v>
                </c:pt>
                <c:pt idx="105">
                  <c:v>106</c:v>
                </c:pt>
                <c:pt idx="106">
                  <c:v>107</c:v>
                </c:pt>
                <c:pt idx="107">
                  <c:v>108</c:v>
                </c:pt>
                <c:pt idx="108">
                  <c:v>109</c:v>
                </c:pt>
                <c:pt idx="109">
                  <c:v>110</c:v>
                </c:pt>
                <c:pt idx="110">
                  <c:v>111</c:v>
                </c:pt>
                <c:pt idx="111">
                  <c:v>112</c:v>
                </c:pt>
                <c:pt idx="112">
                  <c:v>113</c:v>
                </c:pt>
                <c:pt idx="113">
                  <c:v>114</c:v>
                </c:pt>
                <c:pt idx="114">
                  <c:v>115</c:v>
                </c:pt>
                <c:pt idx="115">
                  <c:v>116</c:v>
                </c:pt>
                <c:pt idx="116">
                  <c:v>117</c:v>
                </c:pt>
                <c:pt idx="117">
                  <c:v>118</c:v>
                </c:pt>
                <c:pt idx="118">
                  <c:v>119</c:v>
                </c:pt>
                <c:pt idx="119">
                  <c:v>120</c:v>
                </c:pt>
                <c:pt idx="120">
                  <c:v>121</c:v>
                </c:pt>
                <c:pt idx="121">
                  <c:v>122</c:v>
                </c:pt>
                <c:pt idx="122">
                  <c:v>123</c:v>
                </c:pt>
                <c:pt idx="123">
                  <c:v>124</c:v>
                </c:pt>
                <c:pt idx="124">
                  <c:v>125</c:v>
                </c:pt>
                <c:pt idx="125">
                  <c:v>126</c:v>
                </c:pt>
                <c:pt idx="126">
                  <c:v>127</c:v>
                </c:pt>
                <c:pt idx="127">
                  <c:v>128</c:v>
                </c:pt>
                <c:pt idx="128">
                  <c:v>129</c:v>
                </c:pt>
                <c:pt idx="129">
                  <c:v>130</c:v>
                </c:pt>
                <c:pt idx="130">
                  <c:v>131</c:v>
                </c:pt>
                <c:pt idx="131">
                  <c:v>132</c:v>
                </c:pt>
                <c:pt idx="132">
                  <c:v>133</c:v>
                </c:pt>
                <c:pt idx="133">
                  <c:v>134</c:v>
                </c:pt>
                <c:pt idx="134">
                  <c:v>135</c:v>
                </c:pt>
                <c:pt idx="135">
                  <c:v>136</c:v>
                </c:pt>
                <c:pt idx="136">
                  <c:v>137</c:v>
                </c:pt>
                <c:pt idx="137">
                  <c:v>138</c:v>
                </c:pt>
                <c:pt idx="138">
                  <c:v>139</c:v>
                </c:pt>
                <c:pt idx="139">
                  <c:v>140</c:v>
                </c:pt>
                <c:pt idx="140">
                  <c:v>141</c:v>
                </c:pt>
                <c:pt idx="141">
                  <c:v>142</c:v>
                </c:pt>
                <c:pt idx="142">
                  <c:v>143</c:v>
                </c:pt>
                <c:pt idx="143">
                  <c:v>144</c:v>
                </c:pt>
                <c:pt idx="144">
                  <c:v>145</c:v>
                </c:pt>
                <c:pt idx="145">
                  <c:v>146</c:v>
                </c:pt>
                <c:pt idx="146">
                  <c:v>147</c:v>
                </c:pt>
                <c:pt idx="147">
                  <c:v>148</c:v>
                </c:pt>
                <c:pt idx="148">
                  <c:v>149</c:v>
                </c:pt>
                <c:pt idx="149">
                  <c:v>150</c:v>
                </c:pt>
                <c:pt idx="150">
                  <c:v>151</c:v>
                </c:pt>
                <c:pt idx="151">
                  <c:v>152</c:v>
                </c:pt>
                <c:pt idx="152">
                  <c:v>153</c:v>
                </c:pt>
                <c:pt idx="153">
                  <c:v>154</c:v>
                </c:pt>
                <c:pt idx="154">
                  <c:v>155</c:v>
                </c:pt>
                <c:pt idx="155">
                  <c:v>156</c:v>
                </c:pt>
                <c:pt idx="156">
                  <c:v>157</c:v>
                </c:pt>
                <c:pt idx="157">
                  <c:v>158</c:v>
                </c:pt>
                <c:pt idx="158">
                  <c:v>159</c:v>
                </c:pt>
                <c:pt idx="159">
                  <c:v>160</c:v>
                </c:pt>
                <c:pt idx="160">
                  <c:v>161</c:v>
                </c:pt>
                <c:pt idx="161">
                  <c:v>162</c:v>
                </c:pt>
                <c:pt idx="162">
                  <c:v>163</c:v>
                </c:pt>
                <c:pt idx="163">
                  <c:v>164</c:v>
                </c:pt>
                <c:pt idx="164">
                  <c:v>165</c:v>
                </c:pt>
                <c:pt idx="165">
                  <c:v>166</c:v>
                </c:pt>
                <c:pt idx="166">
                  <c:v>167</c:v>
                </c:pt>
                <c:pt idx="167">
                  <c:v>168</c:v>
                </c:pt>
                <c:pt idx="168">
                  <c:v>169</c:v>
                </c:pt>
                <c:pt idx="169">
                  <c:v>170</c:v>
                </c:pt>
                <c:pt idx="170">
                  <c:v>171</c:v>
                </c:pt>
                <c:pt idx="171">
                  <c:v>172</c:v>
                </c:pt>
                <c:pt idx="172">
                  <c:v>173</c:v>
                </c:pt>
                <c:pt idx="173">
                  <c:v>174</c:v>
                </c:pt>
                <c:pt idx="174">
                  <c:v>175</c:v>
                </c:pt>
                <c:pt idx="175">
                  <c:v>176</c:v>
                </c:pt>
                <c:pt idx="176">
                  <c:v>177</c:v>
                </c:pt>
                <c:pt idx="177">
                  <c:v>178</c:v>
                </c:pt>
                <c:pt idx="178">
                  <c:v>179</c:v>
                </c:pt>
                <c:pt idx="179">
                  <c:v>180</c:v>
                </c:pt>
                <c:pt idx="180">
                  <c:v>181</c:v>
                </c:pt>
                <c:pt idx="181">
                  <c:v>182</c:v>
                </c:pt>
                <c:pt idx="182">
                  <c:v>183</c:v>
                </c:pt>
                <c:pt idx="183">
                  <c:v>184</c:v>
                </c:pt>
                <c:pt idx="184">
                  <c:v>185</c:v>
                </c:pt>
                <c:pt idx="185">
                  <c:v>186</c:v>
                </c:pt>
                <c:pt idx="186">
                  <c:v>187</c:v>
                </c:pt>
                <c:pt idx="187">
                  <c:v>188</c:v>
                </c:pt>
                <c:pt idx="188">
                  <c:v>189</c:v>
                </c:pt>
                <c:pt idx="189">
                  <c:v>190</c:v>
                </c:pt>
                <c:pt idx="190">
                  <c:v>191</c:v>
                </c:pt>
                <c:pt idx="191">
                  <c:v>192</c:v>
                </c:pt>
                <c:pt idx="192">
                  <c:v>193</c:v>
                </c:pt>
                <c:pt idx="193">
                  <c:v>194</c:v>
                </c:pt>
                <c:pt idx="194">
                  <c:v>195</c:v>
                </c:pt>
                <c:pt idx="195">
                  <c:v>196</c:v>
                </c:pt>
                <c:pt idx="196">
                  <c:v>197</c:v>
                </c:pt>
                <c:pt idx="197">
                  <c:v>198</c:v>
                </c:pt>
                <c:pt idx="198">
                  <c:v>199</c:v>
                </c:pt>
                <c:pt idx="199">
                  <c:v>200</c:v>
                </c:pt>
                <c:pt idx="200">
                  <c:v>201</c:v>
                </c:pt>
                <c:pt idx="201">
                  <c:v>202</c:v>
                </c:pt>
                <c:pt idx="202">
                  <c:v>203</c:v>
                </c:pt>
                <c:pt idx="203">
                  <c:v>204</c:v>
                </c:pt>
                <c:pt idx="204">
                  <c:v>205</c:v>
                </c:pt>
                <c:pt idx="205">
                  <c:v>206</c:v>
                </c:pt>
                <c:pt idx="206">
                  <c:v>207</c:v>
                </c:pt>
                <c:pt idx="207">
                  <c:v>208</c:v>
                </c:pt>
                <c:pt idx="208">
                  <c:v>209</c:v>
                </c:pt>
                <c:pt idx="209">
                  <c:v>210</c:v>
                </c:pt>
                <c:pt idx="210">
                  <c:v>211</c:v>
                </c:pt>
                <c:pt idx="211">
                  <c:v>212</c:v>
                </c:pt>
                <c:pt idx="212">
                  <c:v>213</c:v>
                </c:pt>
                <c:pt idx="213">
                  <c:v>214</c:v>
                </c:pt>
                <c:pt idx="214">
                  <c:v>215</c:v>
                </c:pt>
                <c:pt idx="215">
                  <c:v>216</c:v>
                </c:pt>
                <c:pt idx="216">
                  <c:v>217</c:v>
                </c:pt>
                <c:pt idx="217">
                  <c:v>218</c:v>
                </c:pt>
                <c:pt idx="218">
                  <c:v>219</c:v>
                </c:pt>
                <c:pt idx="219">
                  <c:v>220</c:v>
                </c:pt>
                <c:pt idx="220">
                  <c:v>221</c:v>
                </c:pt>
                <c:pt idx="221">
                  <c:v>222</c:v>
                </c:pt>
                <c:pt idx="222">
                  <c:v>223</c:v>
                </c:pt>
                <c:pt idx="223">
                  <c:v>224</c:v>
                </c:pt>
                <c:pt idx="224">
                  <c:v>225</c:v>
                </c:pt>
                <c:pt idx="225">
                  <c:v>226</c:v>
                </c:pt>
                <c:pt idx="226">
                  <c:v>227</c:v>
                </c:pt>
                <c:pt idx="227">
                  <c:v>228</c:v>
                </c:pt>
                <c:pt idx="228">
                  <c:v>229</c:v>
                </c:pt>
                <c:pt idx="229">
                  <c:v>230</c:v>
                </c:pt>
                <c:pt idx="230">
                  <c:v>231</c:v>
                </c:pt>
                <c:pt idx="231">
                  <c:v>232</c:v>
                </c:pt>
                <c:pt idx="232">
                  <c:v>233</c:v>
                </c:pt>
                <c:pt idx="233">
                  <c:v>234</c:v>
                </c:pt>
                <c:pt idx="234">
                  <c:v>235</c:v>
                </c:pt>
                <c:pt idx="235">
                  <c:v>236</c:v>
                </c:pt>
                <c:pt idx="236">
                  <c:v>237</c:v>
                </c:pt>
                <c:pt idx="237">
                  <c:v>238</c:v>
                </c:pt>
                <c:pt idx="238">
                  <c:v>239</c:v>
                </c:pt>
                <c:pt idx="239">
                  <c:v>240</c:v>
                </c:pt>
                <c:pt idx="240">
                  <c:v>241</c:v>
                </c:pt>
                <c:pt idx="241">
                  <c:v>242</c:v>
                </c:pt>
                <c:pt idx="242">
                  <c:v>243</c:v>
                </c:pt>
                <c:pt idx="243">
                  <c:v>244</c:v>
                </c:pt>
                <c:pt idx="244">
                  <c:v>245</c:v>
                </c:pt>
                <c:pt idx="245">
                  <c:v>246</c:v>
                </c:pt>
                <c:pt idx="246">
                  <c:v>247</c:v>
                </c:pt>
                <c:pt idx="247">
                  <c:v>248</c:v>
                </c:pt>
                <c:pt idx="248">
                  <c:v>249</c:v>
                </c:pt>
                <c:pt idx="249">
                  <c:v>250</c:v>
                </c:pt>
                <c:pt idx="250">
                  <c:v>251</c:v>
                </c:pt>
                <c:pt idx="251">
                  <c:v>252</c:v>
                </c:pt>
                <c:pt idx="252">
                  <c:v>253</c:v>
                </c:pt>
                <c:pt idx="253">
                  <c:v>254</c:v>
                </c:pt>
                <c:pt idx="254">
                  <c:v>255</c:v>
                </c:pt>
                <c:pt idx="255">
                  <c:v>256</c:v>
                </c:pt>
                <c:pt idx="256">
                  <c:v>257</c:v>
                </c:pt>
                <c:pt idx="257">
                  <c:v>258</c:v>
                </c:pt>
                <c:pt idx="258">
                  <c:v>259</c:v>
                </c:pt>
                <c:pt idx="259">
                  <c:v>260</c:v>
                </c:pt>
                <c:pt idx="260">
                  <c:v>261</c:v>
                </c:pt>
                <c:pt idx="261">
                  <c:v>262</c:v>
                </c:pt>
                <c:pt idx="262">
                  <c:v>263</c:v>
                </c:pt>
                <c:pt idx="263">
                  <c:v>264</c:v>
                </c:pt>
                <c:pt idx="264">
                  <c:v>265</c:v>
                </c:pt>
                <c:pt idx="265">
                  <c:v>266</c:v>
                </c:pt>
                <c:pt idx="266">
                  <c:v>267</c:v>
                </c:pt>
                <c:pt idx="267">
                  <c:v>268</c:v>
                </c:pt>
                <c:pt idx="268">
                  <c:v>269</c:v>
                </c:pt>
                <c:pt idx="269">
                  <c:v>270</c:v>
                </c:pt>
                <c:pt idx="270">
                  <c:v>271</c:v>
                </c:pt>
                <c:pt idx="271">
                  <c:v>272</c:v>
                </c:pt>
                <c:pt idx="272">
                  <c:v>273</c:v>
                </c:pt>
                <c:pt idx="273">
                  <c:v>274</c:v>
                </c:pt>
                <c:pt idx="274">
                  <c:v>275</c:v>
                </c:pt>
                <c:pt idx="275">
                  <c:v>276</c:v>
                </c:pt>
                <c:pt idx="276">
                  <c:v>277</c:v>
                </c:pt>
                <c:pt idx="277">
                  <c:v>278</c:v>
                </c:pt>
                <c:pt idx="278">
                  <c:v>279</c:v>
                </c:pt>
                <c:pt idx="279">
                  <c:v>280</c:v>
                </c:pt>
                <c:pt idx="280">
                  <c:v>281</c:v>
                </c:pt>
                <c:pt idx="281">
                  <c:v>282</c:v>
                </c:pt>
                <c:pt idx="282">
                  <c:v>283</c:v>
                </c:pt>
                <c:pt idx="283">
                  <c:v>284</c:v>
                </c:pt>
                <c:pt idx="284">
                  <c:v>285</c:v>
                </c:pt>
                <c:pt idx="285">
                  <c:v>286</c:v>
                </c:pt>
                <c:pt idx="286">
                  <c:v>287</c:v>
                </c:pt>
                <c:pt idx="287">
                  <c:v>288</c:v>
                </c:pt>
                <c:pt idx="288">
                  <c:v>289</c:v>
                </c:pt>
                <c:pt idx="289">
                  <c:v>290</c:v>
                </c:pt>
                <c:pt idx="290">
                  <c:v>291</c:v>
                </c:pt>
                <c:pt idx="291">
                  <c:v>292</c:v>
                </c:pt>
                <c:pt idx="292">
                  <c:v>293</c:v>
                </c:pt>
                <c:pt idx="293">
                  <c:v>294</c:v>
                </c:pt>
                <c:pt idx="294">
                  <c:v>295</c:v>
                </c:pt>
                <c:pt idx="295">
                  <c:v>296</c:v>
                </c:pt>
                <c:pt idx="296">
                  <c:v>297</c:v>
                </c:pt>
                <c:pt idx="297">
                  <c:v>298</c:v>
                </c:pt>
                <c:pt idx="298">
                  <c:v>299</c:v>
                </c:pt>
                <c:pt idx="299">
                  <c:v>300</c:v>
                </c:pt>
                <c:pt idx="300">
                  <c:v>301</c:v>
                </c:pt>
                <c:pt idx="301">
                  <c:v>302</c:v>
                </c:pt>
                <c:pt idx="302">
                  <c:v>303</c:v>
                </c:pt>
                <c:pt idx="303">
                  <c:v>304</c:v>
                </c:pt>
                <c:pt idx="304">
                  <c:v>305</c:v>
                </c:pt>
                <c:pt idx="305">
                  <c:v>306</c:v>
                </c:pt>
                <c:pt idx="306">
                  <c:v>307</c:v>
                </c:pt>
                <c:pt idx="307">
                  <c:v>308</c:v>
                </c:pt>
                <c:pt idx="308">
                  <c:v>309</c:v>
                </c:pt>
                <c:pt idx="309">
                  <c:v>310</c:v>
                </c:pt>
                <c:pt idx="310">
                  <c:v>311</c:v>
                </c:pt>
                <c:pt idx="311">
                  <c:v>312</c:v>
                </c:pt>
                <c:pt idx="312">
                  <c:v>313</c:v>
                </c:pt>
                <c:pt idx="313">
                  <c:v>314</c:v>
                </c:pt>
                <c:pt idx="314">
                  <c:v>315</c:v>
                </c:pt>
                <c:pt idx="315">
                  <c:v>316</c:v>
                </c:pt>
                <c:pt idx="316">
                  <c:v>317</c:v>
                </c:pt>
                <c:pt idx="317">
                  <c:v>318</c:v>
                </c:pt>
                <c:pt idx="318">
                  <c:v>319</c:v>
                </c:pt>
                <c:pt idx="319">
                  <c:v>320</c:v>
                </c:pt>
                <c:pt idx="320">
                  <c:v>321</c:v>
                </c:pt>
                <c:pt idx="321">
                  <c:v>322</c:v>
                </c:pt>
                <c:pt idx="322">
                  <c:v>323</c:v>
                </c:pt>
                <c:pt idx="323">
                  <c:v>324</c:v>
                </c:pt>
                <c:pt idx="324">
                  <c:v>325</c:v>
                </c:pt>
                <c:pt idx="325">
                  <c:v>326</c:v>
                </c:pt>
                <c:pt idx="326">
                  <c:v>327</c:v>
                </c:pt>
                <c:pt idx="327">
                  <c:v>328</c:v>
                </c:pt>
                <c:pt idx="328">
                  <c:v>329</c:v>
                </c:pt>
                <c:pt idx="329">
                  <c:v>330</c:v>
                </c:pt>
                <c:pt idx="330">
                  <c:v>331</c:v>
                </c:pt>
                <c:pt idx="331">
                  <c:v>332</c:v>
                </c:pt>
                <c:pt idx="332">
                  <c:v>333</c:v>
                </c:pt>
                <c:pt idx="333">
                  <c:v>334</c:v>
                </c:pt>
                <c:pt idx="334">
                  <c:v>335</c:v>
                </c:pt>
                <c:pt idx="335">
                  <c:v>336</c:v>
                </c:pt>
                <c:pt idx="336">
                  <c:v>337</c:v>
                </c:pt>
                <c:pt idx="337">
                  <c:v>338</c:v>
                </c:pt>
                <c:pt idx="338">
                  <c:v>339</c:v>
                </c:pt>
                <c:pt idx="339">
                  <c:v>340</c:v>
                </c:pt>
                <c:pt idx="340">
                  <c:v>341</c:v>
                </c:pt>
                <c:pt idx="341">
                  <c:v>342</c:v>
                </c:pt>
                <c:pt idx="342">
                  <c:v>343</c:v>
                </c:pt>
                <c:pt idx="343">
                  <c:v>344</c:v>
                </c:pt>
                <c:pt idx="344">
                  <c:v>345</c:v>
                </c:pt>
                <c:pt idx="345">
                  <c:v>346</c:v>
                </c:pt>
                <c:pt idx="346">
                  <c:v>347</c:v>
                </c:pt>
                <c:pt idx="347">
                  <c:v>348</c:v>
                </c:pt>
                <c:pt idx="348">
                  <c:v>349</c:v>
                </c:pt>
                <c:pt idx="349">
                  <c:v>350</c:v>
                </c:pt>
                <c:pt idx="350">
                  <c:v>351</c:v>
                </c:pt>
                <c:pt idx="351">
                  <c:v>352</c:v>
                </c:pt>
                <c:pt idx="352">
                  <c:v>353</c:v>
                </c:pt>
                <c:pt idx="353">
                  <c:v>354</c:v>
                </c:pt>
                <c:pt idx="354">
                  <c:v>355</c:v>
                </c:pt>
                <c:pt idx="355">
                  <c:v>356</c:v>
                </c:pt>
                <c:pt idx="356">
                  <c:v>357</c:v>
                </c:pt>
                <c:pt idx="357">
                  <c:v>358</c:v>
                </c:pt>
                <c:pt idx="358">
                  <c:v>359</c:v>
                </c:pt>
                <c:pt idx="359">
                  <c:v>360</c:v>
                </c:pt>
                <c:pt idx="360">
                  <c:v>361</c:v>
                </c:pt>
                <c:pt idx="361">
                  <c:v>362</c:v>
                </c:pt>
                <c:pt idx="362">
                  <c:v>363</c:v>
                </c:pt>
                <c:pt idx="363">
                  <c:v>364</c:v>
                </c:pt>
                <c:pt idx="364">
                  <c:v>365</c:v>
                </c:pt>
                <c:pt idx="365">
                  <c:v>366</c:v>
                </c:pt>
                <c:pt idx="366">
                  <c:v>367</c:v>
                </c:pt>
                <c:pt idx="367">
                  <c:v>368</c:v>
                </c:pt>
                <c:pt idx="368">
                  <c:v>369</c:v>
                </c:pt>
                <c:pt idx="369">
                  <c:v>370</c:v>
                </c:pt>
                <c:pt idx="370">
                  <c:v>371</c:v>
                </c:pt>
                <c:pt idx="371">
                  <c:v>372</c:v>
                </c:pt>
                <c:pt idx="372">
                  <c:v>373</c:v>
                </c:pt>
                <c:pt idx="373">
                  <c:v>374</c:v>
                </c:pt>
                <c:pt idx="374">
                  <c:v>375</c:v>
                </c:pt>
                <c:pt idx="375">
                  <c:v>376</c:v>
                </c:pt>
                <c:pt idx="376">
                  <c:v>377</c:v>
                </c:pt>
                <c:pt idx="377">
                  <c:v>378</c:v>
                </c:pt>
                <c:pt idx="378">
                  <c:v>379</c:v>
                </c:pt>
                <c:pt idx="379">
                  <c:v>380</c:v>
                </c:pt>
                <c:pt idx="380">
                  <c:v>381</c:v>
                </c:pt>
                <c:pt idx="381">
                  <c:v>382</c:v>
                </c:pt>
                <c:pt idx="382">
                  <c:v>383</c:v>
                </c:pt>
                <c:pt idx="383">
                  <c:v>384</c:v>
                </c:pt>
                <c:pt idx="384">
                  <c:v>385</c:v>
                </c:pt>
                <c:pt idx="385">
                  <c:v>386</c:v>
                </c:pt>
                <c:pt idx="386">
                  <c:v>387</c:v>
                </c:pt>
                <c:pt idx="387">
                  <c:v>388</c:v>
                </c:pt>
                <c:pt idx="388">
                  <c:v>389</c:v>
                </c:pt>
                <c:pt idx="389">
                  <c:v>390</c:v>
                </c:pt>
                <c:pt idx="390">
                  <c:v>391</c:v>
                </c:pt>
                <c:pt idx="391">
                  <c:v>392</c:v>
                </c:pt>
                <c:pt idx="392">
                  <c:v>393</c:v>
                </c:pt>
                <c:pt idx="393">
                  <c:v>394</c:v>
                </c:pt>
                <c:pt idx="394">
                  <c:v>395</c:v>
                </c:pt>
                <c:pt idx="395">
                  <c:v>396</c:v>
                </c:pt>
                <c:pt idx="396">
                  <c:v>397</c:v>
                </c:pt>
                <c:pt idx="397">
                  <c:v>398</c:v>
                </c:pt>
                <c:pt idx="398">
                  <c:v>399</c:v>
                </c:pt>
                <c:pt idx="399">
                  <c:v>400</c:v>
                </c:pt>
                <c:pt idx="400">
                  <c:v>401</c:v>
                </c:pt>
                <c:pt idx="401">
                  <c:v>402</c:v>
                </c:pt>
                <c:pt idx="402">
                  <c:v>403</c:v>
                </c:pt>
                <c:pt idx="403">
                  <c:v>404</c:v>
                </c:pt>
                <c:pt idx="404">
                  <c:v>405</c:v>
                </c:pt>
                <c:pt idx="405">
                  <c:v>406</c:v>
                </c:pt>
                <c:pt idx="406">
                  <c:v>407</c:v>
                </c:pt>
                <c:pt idx="407">
                  <c:v>408</c:v>
                </c:pt>
                <c:pt idx="408">
                  <c:v>409</c:v>
                </c:pt>
                <c:pt idx="409">
                  <c:v>410</c:v>
                </c:pt>
                <c:pt idx="410">
                  <c:v>411</c:v>
                </c:pt>
                <c:pt idx="411">
                  <c:v>412</c:v>
                </c:pt>
                <c:pt idx="412">
                  <c:v>413</c:v>
                </c:pt>
                <c:pt idx="413">
                  <c:v>414</c:v>
                </c:pt>
                <c:pt idx="414">
                  <c:v>415</c:v>
                </c:pt>
                <c:pt idx="415">
                  <c:v>416</c:v>
                </c:pt>
                <c:pt idx="416">
                  <c:v>417</c:v>
                </c:pt>
                <c:pt idx="417">
                  <c:v>418</c:v>
                </c:pt>
                <c:pt idx="418">
                  <c:v>419</c:v>
                </c:pt>
                <c:pt idx="419">
                  <c:v>420</c:v>
                </c:pt>
                <c:pt idx="420">
                  <c:v>421</c:v>
                </c:pt>
                <c:pt idx="421">
                  <c:v>422</c:v>
                </c:pt>
                <c:pt idx="422">
                  <c:v>423</c:v>
                </c:pt>
                <c:pt idx="423">
                  <c:v>424</c:v>
                </c:pt>
                <c:pt idx="424">
                  <c:v>425</c:v>
                </c:pt>
                <c:pt idx="425">
                  <c:v>426</c:v>
                </c:pt>
                <c:pt idx="426">
                  <c:v>427</c:v>
                </c:pt>
                <c:pt idx="427">
                  <c:v>428</c:v>
                </c:pt>
                <c:pt idx="428">
                  <c:v>429</c:v>
                </c:pt>
                <c:pt idx="429">
                  <c:v>430</c:v>
                </c:pt>
                <c:pt idx="430">
                  <c:v>431</c:v>
                </c:pt>
                <c:pt idx="431">
                  <c:v>432</c:v>
                </c:pt>
                <c:pt idx="432">
                  <c:v>433</c:v>
                </c:pt>
                <c:pt idx="433">
                  <c:v>434</c:v>
                </c:pt>
                <c:pt idx="434">
                  <c:v>435</c:v>
                </c:pt>
                <c:pt idx="435">
                  <c:v>436</c:v>
                </c:pt>
                <c:pt idx="436">
                  <c:v>437</c:v>
                </c:pt>
                <c:pt idx="437">
                  <c:v>438</c:v>
                </c:pt>
                <c:pt idx="438">
                  <c:v>439</c:v>
                </c:pt>
                <c:pt idx="439">
                  <c:v>440</c:v>
                </c:pt>
                <c:pt idx="440">
                  <c:v>441</c:v>
                </c:pt>
                <c:pt idx="441">
                  <c:v>442</c:v>
                </c:pt>
                <c:pt idx="442">
                  <c:v>443</c:v>
                </c:pt>
                <c:pt idx="443">
                  <c:v>444</c:v>
                </c:pt>
                <c:pt idx="444">
                  <c:v>445</c:v>
                </c:pt>
                <c:pt idx="445">
                  <c:v>446</c:v>
                </c:pt>
                <c:pt idx="446">
                  <c:v>447</c:v>
                </c:pt>
                <c:pt idx="447">
                  <c:v>448</c:v>
                </c:pt>
                <c:pt idx="448">
                  <c:v>449</c:v>
                </c:pt>
                <c:pt idx="449">
                  <c:v>450</c:v>
                </c:pt>
                <c:pt idx="450">
                  <c:v>451</c:v>
                </c:pt>
                <c:pt idx="451">
                  <c:v>452</c:v>
                </c:pt>
                <c:pt idx="452">
                  <c:v>453</c:v>
                </c:pt>
                <c:pt idx="453">
                  <c:v>454</c:v>
                </c:pt>
                <c:pt idx="454">
                  <c:v>455</c:v>
                </c:pt>
                <c:pt idx="455">
                  <c:v>456</c:v>
                </c:pt>
                <c:pt idx="456">
                  <c:v>457</c:v>
                </c:pt>
                <c:pt idx="457">
                  <c:v>458</c:v>
                </c:pt>
                <c:pt idx="458">
                  <c:v>459</c:v>
                </c:pt>
                <c:pt idx="459">
                  <c:v>460</c:v>
                </c:pt>
                <c:pt idx="460">
                  <c:v>461</c:v>
                </c:pt>
                <c:pt idx="461">
                  <c:v>462</c:v>
                </c:pt>
                <c:pt idx="462">
                  <c:v>463</c:v>
                </c:pt>
                <c:pt idx="463">
                  <c:v>464</c:v>
                </c:pt>
                <c:pt idx="464">
                  <c:v>465</c:v>
                </c:pt>
                <c:pt idx="465">
                  <c:v>466</c:v>
                </c:pt>
                <c:pt idx="466">
                  <c:v>467</c:v>
                </c:pt>
                <c:pt idx="467">
                  <c:v>468</c:v>
                </c:pt>
                <c:pt idx="468">
                  <c:v>469</c:v>
                </c:pt>
                <c:pt idx="469">
                  <c:v>470</c:v>
                </c:pt>
                <c:pt idx="470">
                  <c:v>471</c:v>
                </c:pt>
                <c:pt idx="471">
                  <c:v>472</c:v>
                </c:pt>
                <c:pt idx="472">
                  <c:v>473</c:v>
                </c:pt>
                <c:pt idx="473">
                  <c:v>474</c:v>
                </c:pt>
                <c:pt idx="474">
                  <c:v>475</c:v>
                </c:pt>
                <c:pt idx="475">
                  <c:v>476</c:v>
                </c:pt>
                <c:pt idx="476">
                  <c:v>477</c:v>
                </c:pt>
                <c:pt idx="477">
                  <c:v>478</c:v>
                </c:pt>
                <c:pt idx="478">
                  <c:v>479</c:v>
                </c:pt>
                <c:pt idx="479">
                  <c:v>480</c:v>
                </c:pt>
                <c:pt idx="480">
                  <c:v>481</c:v>
                </c:pt>
                <c:pt idx="481">
                  <c:v>482</c:v>
                </c:pt>
                <c:pt idx="482">
                  <c:v>483</c:v>
                </c:pt>
                <c:pt idx="483">
                  <c:v>484</c:v>
                </c:pt>
                <c:pt idx="484">
                  <c:v>485</c:v>
                </c:pt>
                <c:pt idx="485">
                  <c:v>486</c:v>
                </c:pt>
                <c:pt idx="486">
                  <c:v>487</c:v>
                </c:pt>
                <c:pt idx="487">
                  <c:v>488</c:v>
                </c:pt>
                <c:pt idx="488">
                  <c:v>489</c:v>
                </c:pt>
                <c:pt idx="489">
                  <c:v>490</c:v>
                </c:pt>
                <c:pt idx="490">
                  <c:v>491</c:v>
                </c:pt>
                <c:pt idx="491">
                  <c:v>492</c:v>
                </c:pt>
                <c:pt idx="492">
                  <c:v>493</c:v>
                </c:pt>
                <c:pt idx="493">
                  <c:v>494</c:v>
                </c:pt>
                <c:pt idx="494">
                  <c:v>495</c:v>
                </c:pt>
                <c:pt idx="495">
                  <c:v>496</c:v>
                </c:pt>
                <c:pt idx="496">
                  <c:v>497</c:v>
                </c:pt>
                <c:pt idx="497">
                  <c:v>498</c:v>
                </c:pt>
                <c:pt idx="498">
                  <c:v>499</c:v>
                </c:pt>
                <c:pt idx="499">
                  <c:v>500</c:v>
                </c:pt>
                <c:pt idx="500">
                  <c:v>501</c:v>
                </c:pt>
                <c:pt idx="501">
                  <c:v>502</c:v>
                </c:pt>
                <c:pt idx="502">
                  <c:v>503</c:v>
                </c:pt>
                <c:pt idx="503">
                  <c:v>504</c:v>
                </c:pt>
                <c:pt idx="504">
                  <c:v>505</c:v>
                </c:pt>
                <c:pt idx="505">
                  <c:v>506</c:v>
                </c:pt>
                <c:pt idx="506">
                  <c:v>507</c:v>
                </c:pt>
                <c:pt idx="507">
                  <c:v>508</c:v>
                </c:pt>
                <c:pt idx="508">
                  <c:v>509</c:v>
                </c:pt>
                <c:pt idx="509">
                  <c:v>510</c:v>
                </c:pt>
                <c:pt idx="510">
                  <c:v>511</c:v>
                </c:pt>
                <c:pt idx="511">
                  <c:v>512</c:v>
                </c:pt>
                <c:pt idx="512">
                  <c:v>513</c:v>
                </c:pt>
                <c:pt idx="513">
                  <c:v>514</c:v>
                </c:pt>
                <c:pt idx="514">
                  <c:v>515</c:v>
                </c:pt>
                <c:pt idx="515">
                  <c:v>516</c:v>
                </c:pt>
                <c:pt idx="516">
                  <c:v>517</c:v>
                </c:pt>
                <c:pt idx="517">
                  <c:v>518</c:v>
                </c:pt>
                <c:pt idx="518">
                  <c:v>519</c:v>
                </c:pt>
                <c:pt idx="519">
                  <c:v>520</c:v>
                </c:pt>
                <c:pt idx="520">
                  <c:v>521</c:v>
                </c:pt>
                <c:pt idx="521">
                  <c:v>522</c:v>
                </c:pt>
                <c:pt idx="522">
                  <c:v>523</c:v>
                </c:pt>
                <c:pt idx="523">
                  <c:v>524</c:v>
                </c:pt>
                <c:pt idx="524">
                  <c:v>525</c:v>
                </c:pt>
                <c:pt idx="525">
                  <c:v>526</c:v>
                </c:pt>
                <c:pt idx="526">
                  <c:v>527</c:v>
                </c:pt>
                <c:pt idx="527">
                  <c:v>528</c:v>
                </c:pt>
                <c:pt idx="528">
                  <c:v>529</c:v>
                </c:pt>
                <c:pt idx="529">
                  <c:v>530</c:v>
                </c:pt>
                <c:pt idx="530">
                  <c:v>531</c:v>
                </c:pt>
                <c:pt idx="531">
                  <c:v>532</c:v>
                </c:pt>
                <c:pt idx="532">
                  <c:v>533</c:v>
                </c:pt>
                <c:pt idx="533">
                  <c:v>534</c:v>
                </c:pt>
                <c:pt idx="534">
                  <c:v>535</c:v>
                </c:pt>
                <c:pt idx="535">
                  <c:v>536</c:v>
                </c:pt>
                <c:pt idx="536">
                  <c:v>537</c:v>
                </c:pt>
                <c:pt idx="537">
                  <c:v>538</c:v>
                </c:pt>
                <c:pt idx="538">
                  <c:v>539</c:v>
                </c:pt>
                <c:pt idx="539">
                  <c:v>540</c:v>
                </c:pt>
                <c:pt idx="540">
                  <c:v>541</c:v>
                </c:pt>
                <c:pt idx="541">
                  <c:v>542</c:v>
                </c:pt>
                <c:pt idx="542">
                  <c:v>543</c:v>
                </c:pt>
                <c:pt idx="543">
                  <c:v>544</c:v>
                </c:pt>
                <c:pt idx="544">
                  <c:v>545</c:v>
                </c:pt>
                <c:pt idx="545">
                  <c:v>546</c:v>
                </c:pt>
                <c:pt idx="546">
                  <c:v>547</c:v>
                </c:pt>
                <c:pt idx="547">
                  <c:v>548</c:v>
                </c:pt>
                <c:pt idx="548">
                  <c:v>549</c:v>
                </c:pt>
                <c:pt idx="549">
                  <c:v>550</c:v>
                </c:pt>
                <c:pt idx="550">
                  <c:v>551</c:v>
                </c:pt>
                <c:pt idx="551">
                  <c:v>552</c:v>
                </c:pt>
                <c:pt idx="552">
                  <c:v>553</c:v>
                </c:pt>
                <c:pt idx="553">
                  <c:v>554</c:v>
                </c:pt>
                <c:pt idx="554">
                  <c:v>555</c:v>
                </c:pt>
                <c:pt idx="555">
                  <c:v>556</c:v>
                </c:pt>
                <c:pt idx="556">
                  <c:v>557</c:v>
                </c:pt>
                <c:pt idx="557">
                  <c:v>558</c:v>
                </c:pt>
                <c:pt idx="558">
                  <c:v>559</c:v>
                </c:pt>
                <c:pt idx="559">
                  <c:v>560</c:v>
                </c:pt>
                <c:pt idx="560">
                  <c:v>561</c:v>
                </c:pt>
                <c:pt idx="561">
                  <c:v>562</c:v>
                </c:pt>
                <c:pt idx="562">
                  <c:v>563</c:v>
                </c:pt>
                <c:pt idx="563">
                  <c:v>564</c:v>
                </c:pt>
                <c:pt idx="564">
                  <c:v>565</c:v>
                </c:pt>
                <c:pt idx="565">
                  <c:v>566</c:v>
                </c:pt>
                <c:pt idx="566">
                  <c:v>567</c:v>
                </c:pt>
                <c:pt idx="567">
                  <c:v>568</c:v>
                </c:pt>
                <c:pt idx="568">
                  <c:v>569</c:v>
                </c:pt>
                <c:pt idx="569">
                  <c:v>570</c:v>
                </c:pt>
                <c:pt idx="570">
                  <c:v>571</c:v>
                </c:pt>
                <c:pt idx="571">
                  <c:v>572</c:v>
                </c:pt>
                <c:pt idx="572">
                  <c:v>573</c:v>
                </c:pt>
                <c:pt idx="573">
                  <c:v>574</c:v>
                </c:pt>
                <c:pt idx="574">
                  <c:v>575</c:v>
                </c:pt>
                <c:pt idx="575">
                  <c:v>576</c:v>
                </c:pt>
                <c:pt idx="576">
                  <c:v>577</c:v>
                </c:pt>
                <c:pt idx="577">
                  <c:v>578</c:v>
                </c:pt>
                <c:pt idx="578">
                  <c:v>579</c:v>
                </c:pt>
                <c:pt idx="579">
                  <c:v>580</c:v>
                </c:pt>
                <c:pt idx="580">
                  <c:v>581</c:v>
                </c:pt>
                <c:pt idx="581">
                  <c:v>582</c:v>
                </c:pt>
                <c:pt idx="582">
                  <c:v>583</c:v>
                </c:pt>
                <c:pt idx="583">
                  <c:v>584</c:v>
                </c:pt>
                <c:pt idx="584">
                  <c:v>585</c:v>
                </c:pt>
                <c:pt idx="585">
                  <c:v>586</c:v>
                </c:pt>
                <c:pt idx="586">
                  <c:v>587</c:v>
                </c:pt>
                <c:pt idx="587">
                  <c:v>588</c:v>
                </c:pt>
                <c:pt idx="588">
                  <c:v>589</c:v>
                </c:pt>
                <c:pt idx="589">
                  <c:v>590</c:v>
                </c:pt>
                <c:pt idx="590">
                  <c:v>591</c:v>
                </c:pt>
                <c:pt idx="591">
                  <c:v>592</c:v>
                </c:pt>
                <c:pt idx="592">
                  <c:v>593</c:v>
                </c:pt>
                <c:pt idx="593">
                  <c:v>594</c:v>
                </c:pt>
                <c:pt idx="594">
                  <c:v>595</c:v>
                </c:pt>
                <c:pt idx="595">
                  <c:v>596</c:v>
                </c:pt>
                <c:pt idx="596">
                  <c:v>597</c:v>
                </c:pt>
                <c:pt idx="597">
                  <c:v>598</c:v>
                </c:pt>
                <c:pt idx="598">
                  <c:v>599</c:v>
                </c:pt>
                <c:pt idx="599">
                  <c:v>600</c:v>
                </c:pt>
                <c:pt idx="600">
                  <c:v>601</c:v>
                </c:pt>
                <c:pt idx="601">
                  <c:v>602</c:v>
                </c:pt>
                <c:pt idx="602">
                  <c:v>603</c:v>
                </c:pt>
                <c:pt idx="603">
                  <c:v>604</c:v>
                </c:pt>
                <c:pt idx="604">
                  <c:v>605</c:v>
                </c:pt>
                <c:pt idx="605">
                  <c:v>606</c:v>
                </c:pt>
                <c:pt idx="606">
                  <c:v>607</c:v>
                </c:pt>
                <c:pt idx="607">
                  <c:v>608</c:v>
                </c:pt>
                <c:pt idx="608">
                  <c:v>609</c:v>
                </c:pt>
                <c:pt idx="609">
                  <c:v>610</c:v>
                </c:pt>
                <c:pt idx="610">
                  <c:v>611</c:v>
                </c:pt>
                <c:pt idx="611">
                  <c:v>612</c:v>
                </c:pt>
                <c:pt idx="612">
                  <c:v>613</c:v>
                </c:pt>
                <c:pt idx="613">
                  <c:v>614</c:v>
                </c:pt>
                <c:pt idx="614">
                  <c:v>615</c:v>
                </c:pt>
                <c:pt idx="615">
                  <c:v>616</c:v>
                </c:pt>
                <c:pt idx="616">
                  <c:v>617</c:v>
                </c:pt>
                <c:pt idx="617">
                  <c:v>618</c:v>
                </c:pt>
                <c:pt idx="618">
                  <c:v>619</c:v>
                </c:pt>
                <c:pt idx="619">
                  <c:v>620</c:v>
                </c:pt>
                <c:pt idx="620">
                  <c:v>621</c:v>
                </c:pt>
                <c:pt idx="621">
                  <c:v>622</c:v>
                </c:pt>
                <c:pt idx="622">
                  <c:v>623</c:v>
                </c:pt>
                <c:pt idx="623">
                  <c:v>624</c:v>
                </c:pt>
                <c:pt idx="624">
                  <c:v>625</c:v>
                </c:pt>
                <c:pt idx="625">
                  <c:v>626</c:v>
                </c:pt>
                <c:pt idx="626">
                  <c:v>627</c:v>
                </c:pt>
                <c:pt idx="627">
                  <c:v>628</c:v>
                </c:pt>
                <c:pt idx="628">
                  <c:v>629</c:v>
                </c:pt>
                <c:pt idx="629">
                  <c:v>630</c:v>
                </c:pt>
                <c:pt idx="630">
                  <c:v>631</c:v>
                </c:pt>
                <c:pt idx="631">
                  <c:v>632</c:v>
                </c:pt>
                <c:pt idx="632">
                  <c:v>633</c:v>
                </c:pt>
                <c:pt idx="633">
                  <c:v>634</c:v>
                </c:pt>
                <c:pt idx="634">
                  <c:v>635</c:v>
                </c:pt>
                <c:pt idx="635">
                  <c:v>636</c:v>
                </c:pt>
                <c:pt idx="636">
                  <c:v>637</c:v>
                </c:pt>
                <c:pt idx="637">
                  <c:v>638</c:v>
                </c:pt>
                <c:pt idx="638">
                  <c:v>639</c:v>
                </c:pt>
                <c:pt idx="639">
                  <c:v>640</c:v>
                </c:pt>
                <c:pt idx="640">
                  <c:v>641</c:v>
                </c:pt>
                <c:pt idx="641">
                  <c:v>642</c:v>
                </c:pt>
                <c:pt idx="642">
                  <c:v>643</c:v>
                </c:pt>
                <c:pt idx="643">
                  <c:v>644</c:v>
                </c:pt>
                <c:pt idx="644">
                  <c:v>645</c:v>
                </c:pt>
                <c:pt idx="645">
                  <c:v>646</c:v>
                </c:pt>
                <c:pt idx="646">
                  <c:v>647</c:v>
                </c:pt>
                <c:pt idx="647">
                  <c:v>648</c:v>
                </c:pt>
                <c:pt idx="648">
                  <c:v>649</c:v>
                </c:pt>
                <c:pt idx="649">
                  <c:v>650</c:v>
                </c:pt>
                <c:pt idx="650">
                  <c:v>651</c:v>
                </c:pt>
                <c:pt idx="651">
                  <c:v>652</c:v>
                </c:pt>
                <c:pt idx="652">
                  <c:v>653</c:v>
                </c:pt>
                <c:pt idx="653">
                  <c:v>654</c:v>
                </c:pt>
                <c:pt idx="654">
                  <c:v>655</c:v>
                </c:pt>
                <c:pt idx="655">
                  <c:v>656</c:v>
                </c:pt>
                <c:pt idx="656">
                  <c:v>657</c:v>
                </c:pt>
                <c:pt idx="657">
                  <c:v>658</c:v>
                </c:pt>
                <c:pt idx="658">
                  <c:v>659</c:v>
                </c:pt>
                <c:pt idx="659">
                  <c:v>660</c:v>
                </c:pt>
                <c:pt idx="660">
                  <c:v>661</c:v>
                </c:pt>
                <c:pt idx="661">
                  <c:v>662</c:v>
                </c:pt>
                <c:pt idx="662">
                  <c:v>663</c:v>
                </c:pt>
                <c:pt idx="663">
                  <c:v>664</c:v>
                </c:pt>
                <c:pt idx="664">
                  <c:v>665</c:v>
                </c:pt>
                <c:pt idx="665">
                  <c:v>666</c:v>
                </c:pt>
                <c:pt idx="666">
                  <c:v>667</c:v>
                </c:pt>
                <c:pt idx="667">
                  <c:v>668</c:v>
                </c:pt>
                <c:pt idx="668">
                  <c:v>669</c:v>
                </c:pt>
                <c:pt idx="669">
                  <c:v>670</c:v>
                </c:pt>
                <c:pt idx="670">
                  <c:v>671</c:v>
                </c:pt>
                <c:pt idx="671">
                  <c:v>672</c:v>
                </c:pt>
                <c:pt idx="672">
                  <c:v>673</c:v>
                </c:pt>
                <c:pt idx="673">
                  <c:v>674</c:v>
                </c:pt>
                <c:pt idx="674">
                  <c:v>675</c:v>
                </c:pt>
                <c:pt idx="675">
                  <c:v>676</c:v>
                </c:pt>
                <c:pt idx="676">
                  <c:v>677</c:v>
                </c:pt>
                <c:pt idx="677">
                  <c:v>678</c:v>
                </c:pt>
                <c:pt idx="678">
                  <c:v>679</c:v>
                </c:pt>
                <c:pt idx="679">
                  <c:v>680</c:v>
                </c:pt>
                <c:pt idx="680">
                  <c:v>681</c:v>
                </c:pt>
                <c:pt idx="681">
                  <c:v>682</c:v>
                </c:pt>
                <c:pt idx="682">
                  <c:v>683</c:v>
                </c:pt>
                <c:pt idx="683">
                  <c:v>684</c:v>
                </c:pt>
                <c:pt idx="684">
                  <c:v>685</c:v>
                </c:pt>
                <c:pt idx="685">
                  <c:v>686</c:v>
                </c:pt>
                <c:pt idx="686">
                  <c:v>687</c:v>
                </c:pt>
                <c:pt idx="687">
                  <c:v>688</c:v>
                </c:pt>
                <c:pt idx="688">
                  <c:v>689</c:v>
                </c:pt>
                <c:pt idx="689">
                  <c:v>690</c:v>
                </c:pt>
                <c:pt idx="690">
                  <c:v>691</c:v>
                </c:pt>
                <c:pt idx="691">
                  <c:v>692</c:v>
                </c:pt>
                <c:pt idx="692">
                  <c:v>693</c:v>
                </c:pt>
                <c:pt idx="693">
                  <c:v>694</c:v>
                </c:pt>
                <c:pt idx="694">
                  <c:v>695</c:v>
                </c:pt>
                <c:pt idx="695">
                  <c:v>696</c:v>
                </c:pt>
                <c:pt idx="696">
                  <c:v>697</c:v>
                </c:pt>
                <c:pt idx="697">
                  <c:v>698</c:v>
                </c:pt>
                <c:pt idx="698">
                  <c:v>699</c:v>
                </c:pt>
                <c:pt idx="699">
                  <c:v>700</c:v>
                </c:pt>
                <c:pt idx="700">
                  <c:v>701</c:v>
                </c:pt>
                <c:pt idx="701">
                  <c:v>702</c:v>
                </c:pt>
                <c:pt idx="702">
                  <c:v>703</c:v>
                </c:pt>
                <c:pt idx="703">
                  <c:v>704</c:v>
                </c:pt>
                <c:pt idx="704">
                  <c:v>705</c:v>
                </c:pt>
                <c:pt idx="705">
                  <c:v>706</c:v>
                </c:pt>
                <c:pt idx="706">
                  <c:v>707</c:v>
                </c:pt>
                <c:pt idx="707">
                  <c:v>708</c:v>
                </c:pt>
                <c:pt idx="708">
                  <c:v>709</c:v>
                </c:pt>
                <c:pt idx="709">
                  <c:v>710</c:v>
                </c:pt>
                <c:pt idx="710">
                  <c:v>711</c:v>
                </c:pt>
                <c:pt idx="711">
                  <c:v>712</c:v>
                </c:pt>
                <c:pt idx="712">
                  <c:v>713</c:v>
                </c:pt>
                <c:pt idx="713">
                  <c:v>714</c:v>
                </c:pt>
                <c:pt idx="714">
                  <c:v>715</c:v>
                </c:pt>
                <c:pt idx="715">
                  <c:v>716</c:v>
                </c:pt>
                <c:pt idx="716">
                  <c:v>717</c:v>
                </c:pt>
                <c:pt idx="717">
                  <c:v>718</c:v>
                </c:pt>
                <c:pt idx="718">
                  <c:v>719</c:v>
                </c:pt>
                <c:pt idx="719">
                  <c:v>720</c:v>
                </c:pt>
                <c:pt idx="720">
                  <c:v>721</c:v>
                </c:pt>
                <c:pt idx="721">
                  <c:v>722</c:v>
                </c:pt>
                <c:pt idx="722">
                  <c:v>723</c:v>
                </c:pt>
                <c:pt idx="723">
                  <c:v>724</c:v>
                </c:pt>
                <c:pt idx="724">
                  <c:v>725</c:v>
                </c:pt>
                <c:pt idx="725">
                  <c:v>726</c:v>
                </c:pt>
                <c:pt idx="726">
                  <c:v>727</c:v>
                </c:pt>
                <c:pt idx="727">
                  <c:v>728</c:v>
                </c:pt>
                <c:pt idx="728">
                  <c:v>729</c:v>
                </c:pt>
                <c:pt idx="729">
                  <c:v>730</c:v>
                </c:pt>
                <c:pt idx="730">
                  <c:v>731</c:v>
                </c:pt>
                <c:pt idx="731">
                  <c:v>732</c:v>
                </c:pt>
                <c:pt idx="732">
                  <c:v>733</c:v>
                </c:pt>
                <c:pt idx="733">
                  <c:v>734</c:v>
                </c:pt>
                <c:pt idx="734">
                  <c:v>735</c:v>
                </c:pt>
                <c:pt idx="735">
                  <c:v>736</c:v>
                </c:pt>
                <c:pt idx="736">
                  <c:v>737</c:v>
                </c:pt>
                <c:pt idx="737">
                  <c:v>738</c:v>
                </c:pt>
                <c:pt idx="738">
                  <c:v>739</c:v>
                </c:pt>
                <c:pt idx="739">
                  <c:v>740</c:v>
                </c:pt>
                <c:pt idx="740">
                  <c:v>741</c:v>
                </c:pt>
                <c:pt idx="741">
                  <c:v>742</c:v>
                </c:pt>
                <c:pt idx="742">
                  <c:v>743</c:v>
                </c:pt>
                <c:pt idx="743">
                  <c:v>744</c:v>
                </c:pt>
                <c:pt idx="744">
                  <c:v>745</c:v>
                </c:pt>
                <c:pt idx="745">
                  <c:v>746</c:v>
                </c:pt>
                <c:pt idx="746">
                  <c:v>747</c:v>
                </c:pt>
                <c:pt idx="747">
                  <c:v>748</c:v>
                </c:pt>
                <c:pt idx="748">
                  <c:v>749</c:v>
                </c:pt>
                <c:pt idx="749">
                  <c:v>750</c:v>
                </c:pt>
                <c:pt idx="750">
                  <c:v>751</c:v>
                </c:pt>
                <c:pt idx="751">
                  <c:v>752</c:v>
                </c:pt>
                <c:pt idx="752">
                  <c:v>753</c:v>
                </c:pt>
                <c:pt idx="753">
                  <c:v>754</c:v>
                </c:pt>
                <c:pt idx="754">
                  <c:v>755</c:v>
                </c:pt>
                <c:pt idx="755">
                  <c:v>756</c:v>
                </c:pt>
                <c:pt idx="756">
                  <c:v>757</c:v>
                </c:pt>
                <c:pt idx="757">
                  <c:v>758</c:v>
                </c:pt>
                <c:pt idx="758">
                  <c:v>759</c:v>
                </c:pt>
                <c:pt idx="759">
                  <c:v>760</c:v>
                </c:pt>
                <c:pt idx="760">
                  <c:v>761</c:v>
                </c:pt>
                <c:pt idx="761">
                  <c:v>762</c:v>
                </c:pt>
                <c:pt idx="762">
                  <c:v>763</c:v>
                </c:pt>
                <c:pt idx="763">
                  <c:v>764</c:v>
                </c:pt>
                <c:pt idx="764">
                  <c:v>765</c:v>
                </c:pt>
                <c:pt idx="765">
                  <c:v>766</c:v>
                </c:pt>
                <c:pt idx="766">
                  <c:v>767</c:v>
                </c:pt>
                <c:pt idx="767">
                  <c:v>768</c:v>
                </c:pt>
                <c:pt idx="768">
                  <c:v>769</c:v>
                </c:pt>
                <c:pt idx="769">
                  <c:v>770</c:v>
                </c:pt>
                <c:pt idx="770">
                  <c:v>771</c:v>
                </c:pt>
                <c:pt idx="771">
                  <c:v>772</c:v>
                </c:pt>
                <c:pt idx="772">
                  <c:v>773</c:v>
                </c:pt>
                <c:pt idx="773">
                  <c:v>774</c:v>
                </c:pt>
                <c:pt idx="774">
                  <c:v>775</c:v>
                </c:pt>
                <c:pt idx="775">
                  <c:v>776</c:v>
                </c:pt>
                <c:pt idx="776">
                  <c:v>777</c:v>
                </c:pt>
                <c:pt idx="777">
                  <c:v>778</c:v>
                </c:pt>
                <c:pt idx="778">
                  <c:v>779</c:v>
                </c:pt>
                <c:pt idx="779">
                  <c:v>780</c:v>
                </c:pt>
                <c:pt idx="780">
                  <c:v>781</c:v>
                </c:pt>
                <c:pt idx="781">
                  <c:v>782</c:v>
                </c:pt>
                <c:pt idx="782">
                  <c:v>783</c:v>
                </c:pt>
                <c:pt idx="783">
                  <c:v>784</c:v>
                </c:pt>
                <c:pt idx="784">
                  <c:v>785</c:v>
                </c:pt>
                <c:pt idx="785">
                  <c:v>786</c:v>
                </c:pt>
                <c:pt idx="786">
                  <c:v>787</c:v>
                </c:pt>
                <c:pt idx="787">
                  <c:v>788</c:v>
                </c:pt>
                <c:pt idx="788">
                  <c:v>789</c:v>
                </c:pt>
                <c:pt idx="789">
                  <c:v>790</c:v>
                </c:pt>
                <c:pt idx="790">
                  <c:v>791</c:v>
                </c:pt>
                <c:pt idx="791">
                  <c:v>792</c:v>
                </c:pt>
                <c:pt idx="792">
                  <c:v>793</c:v>
                </c:pt>
                <c:pt idx="793">
                  <c:v>794</c:v>
                </c:pt>
                <c:pt idx="794">
                  <c:v>795</c:v>
                </c:pt>
                <c:pt idx="795">
                  <c:v>796</c:v>
                </c:pt>
                <c:pt idx="796">
                  <c:v>797</c:v>
                </c:pt>
                <c:pt idx="797">
                  <c:v>798</c:v>
                </c:pt>
                <c:pt idx="798">
                  <c:v>799</c:v>
                </c:pt>
                <c:pt idx="799">
                  <c:v>800</c:v>
                </c:pt>
                <c:pt idx="800">
                  <c:v>801</c:v>
                </c:pt>
                <c:pt idx="801">
                  <c:v>802</c:v>
                </c:pt>
                <c:pt idx="802">
                  <c:v>803</c:v>
                </c:pt>
                <c:pt idx="803">
                  <c:v>804</c:v>
                </c:pt>
                <c:pt idx="804">
                  <c:v>805</c:v>
                </c:pt>
                <c:pt idx="805">
                  <c:v>806</c:v>
                </c:pt>
                <c:pt idx="806">
                  <c:v>807</c:v>
                </c:pt>
                <c:pt idx="807">
                  <c:v>808</c:v>
                </c:pt>
                <c:pt idx="808">
                  <c:v>809</c:v>
                </c:pt>
                <c:pt idx="809">
                  <c:v>810</c:v>
                </c:pt>
                <c:pt idx="810">
                  <c:v>811</c:v>
                </c:pt>
                <c:pt idx="811">
                  <c:v>812</c:v>
                </c:pt>
                <c:pt idx="812">
                  <c:v>813</c:v>
                </c:pt>
                <c:pt idx="813">
                  <c:v>814</c:v>
                </c:pt>
                <c:pt idx="814">
                  <c:v>815</c:v>
                </c:pt>
                <c:pt idx="815">
                  <c:v>816</c:v>
                </c:pt>
                <c:pt idx="816">
                  <c:v>817</c:v>
                </c:pt>
                <c:pt idx="817">
                  <c:v>818</c:v>
                </c:pt>
                <c:pt idx="818">
                  <c:v>819</c:v>
                </c:pt>
                <c:pt idx="819">
                  <c:v>820</c:v>
                </c:pt>
                <c:pt idx="820">
                  <c:v>821</c:v>
                </c:pt>
                <c:pt idx="821">
                  <c:v>822</c:v>
                </c:pt>
                <c:pt idx="822">
                  <c:v>823</c:v>
                </c:pt>
                <c:pt idx="823">
                  <c:v>824</c:v>
                </c:pt>
                <c:pt idx="824">
                  <c:v>825</c:v>
                </c:pt>
                <c:pt idx="825">
                  <c:v>826</c:v>
                </c:pt>
                <c:pt idx="826">
                  <c:v>827</c:v>
                </c:pt>
                <c:pt idx="827">
                  <c:v>828</c:v>
                </c:pt>
                <c:pt idx="828">
                  <c:v>829</c:v>
                </c:pt>
                <c:pt idx="829">
                  <c:v>830</c:v>
                </c:pt>
                <c:pt idx="830">
                  <c:v>831</c:v>
                </c:pt>
                <c:pt idx="831">
                  <c:v>832</c:v>
                </c:pt>
                <c:pt idx="832">
                  <c:v>833</c:v>
                </c:pt>
                <c:pt idx="833">
                  <c:v>834</c:v>
                </c:pt>
                <c:pt idx="834">
                  <c:v>835</c:v>
                </c:pt>
                <c:pt idx="835">
                  <c:v>836</c:v>
                </c:pt>
                <c:pt idx="836">
                  <c:v>837</c:v>
                </c:pt>
                <c:pt idx="837">
                  <c:v>838</c:v>
                </c:pt>
                <c:pt idx="838">
                  <c:v>839</c:v>
                </c:pt>
                <c:pt idx="839">
                  <c:v>840</c:v>
                </c:pt>
                <c:pt idx="840">
                  <c:v>841</c:v>
                </c:pt>
                <c:pt idx="841">
                  <c:v>842</c:v>
                </c:pt>
                <c:pt idx="842">
                  <c:v>843</c:v>
                </c:pt>
                <c:pt idx="843">
                  <c:v>844</c:v>
                </c:pt>
                <c:pt idx="844">
                  <c:v>845</c:v>
                </c:pt>
                <c:pt idx="845">
                  <c:v>846</c:v>
                </c:pt>
                <c:pt idx="846">
                  <c:v>847</c:v>
                </c:pt>
                <c:pt idx="847">
                  <c:v>848</c:v>
                </c:pt>
                <c:pt idx="848">
                  <c:v>849</c:v>
                </c:pt>
                <c:pt idx="849">
                  <c:v>850</c:v>
                </c:pt>
                <c:pt idx="850">
                  <c:v>851</c:v>
                </c:pt>
                <c:pt idx="851">
                  <c:v>852</c:v>
                </c:pt>
                <c:pt idx="852">
                  <c:v>853</c:v>
                </c:pt>
                <c:pt idx="853">
                  <c:v>854</c:v>
                </c:pt>
                <c:pt idx="854">
                  <c:v>855</c:v>
                </c:pt>
                <c:pt idx="855">
                  <c:v>856</c:v>
                </c:pt>
                <c:pt idx="856">
                  <c:v>857</c:v>
                </c:pt>
                <c:pt idx="857">
                  <c:v>858</c:v>
                </c:pt>
                <c:pt idx="858">
                  <c:v>859</c:v>
                </c:pt>
                <c:pt idx="859">
                  <c:v>860</c:v>
                </c:pt>
                <c:pt idx="860">
                  <c:v>861</c:v>
                </c:pt>
                <c:pt idx="861">
                  <c:v>862</c:v>
                </c:pt>
                <c:pt idx="862">
                  <c:v>863</c:v>
                </c:pt>
                <c:pt idx="863">
                  <c:v>864</c:v>
                </c:pt>
                <c:pt idx="864">
                  <c:v>865</c:v>
                </c:pt>
                <c:pt idx="865">
                  <c:v>866</c:v>
                </c:pt>
                <c:pt idx="866">
                  <c:v>867</c:v>
                </c:pt>
                <c:pt idx="867">
                  <c:v>868</c:v>
                </c:pt>
                <c:pt idx="868">
                  <c:v>869</c:v>
                </c:pt>
                <c:pt idx="869">
                  <c:v>870</c:v>
                </c:pt>
                <c:pt idx="870">
                  <c:v>871</c:v>
                </c:pt>
                <c:pt idx="871">
                  <c:v>872</c:v>
                </c:pt>
                <c:pt idx="872">
                  <c:v>873</c:v>
                </c:pt>
                <c:pt idx="873">
                  <c:v>874</c:v>
                </c:pt>
                <c:pt idx="874">
                  <c:v>875</c:v>
                </c:pt>
                <c:pt idx="875">
                  <c:v>876</c:v>
                </c:pt>
                <c:pt idx="876">
                  <c:v>877</c:v>
                </c:pt>
                <c:pt idx="877">
                  <c:v>878</c:v>
                </c:pt>
                <c:pt idx="878">
                  <c:v>879</c:v>
                </c:pt>
                <c:pt idx="879">
                  <c:v>880</c:v>
                </c:pt>
                <c:pt idx="880">
                  <c:v>881</c:v>
                </c:pt>
                <c:pt idx="881">
                  <c:v>882</c:v>
                </c:pt>
                <c:pt idx="882">
                  <c:v>883</c:v>
                </c:pt>
                <c:pt idx="883">
                  <c:v>884</c:v>
                </c:pt>
                <c:pt idx="884">
                  <c:v>885</c:v>
                </c:pt>
                <c:pt idx="885">
                  <c:v>886</c:v>
                </c:pt>
                <c:pt idx="886">
                  <c:v>887</c:v>
                </c:pt>
                <c:pt idx="887">
                  <c:v>888</c:v>
                </c:pt>
                <c:pt idx="888">
                  <c:v>889</c:v>
                </c:pt>
                <c:pt idx="889">
                  <c:v>890</c:v>
                </c:pt>
                <c:pt idx="890">
                  <c:v>891</c:v>
                </c:pt>
                <c:pt idx="891">
                  <c:v>892</c:v>
                </c:pt>
                <c:pt idx="892">
                  <c:v>893</c:v>
                </c:pt>
                <c:pt idx="893">
                  <c:v>894</c:v>
                </c:pt>
                <c:pt idx="894">
                  <c:v>895</c:v>
                </c:pt>
                <c:pt idx="895">
                  <c:v>896</c:v>
                </c:pt>
                <c:pt idx="896">
                  <c:v>897</c:v>
                </c:pt>
                <c:pt idx="897">
                  <c:v>898</c:v>
                </c:pt>
                <c:pt idx="898">
                  <c:v>899</c:v>
                </c:pt>
                <c:pt idx="899">
                  <c:v>900</c:v>
                </c:pt>
                <c:pt idx="900">
                  <c:v>901</c:v>
                </c:pt>
                <c:pt idx="901">
                  <c:v>902</c:v>
                </c:pt>
                <c:pt idx="902">
                  <c:v>903</c:v>
                </c:pt>
                <c:pt idx="903">
                  <c:v>904</c:v>
                </c:pt>
                <c:pt idx="904">
                  <c:v>905</c:v>
                </c:pt>
                <c:pt idx="905">
                  <c:v>906</c:v>
                </c:pt>
                <c:pt idx="906">
                  <c:v>907</c:v>
                </c:pt>
                <c:pt idx="907">
                  <c:v>908</c:v>
                </c:pt>
                <c:pt idx="908">
                  <c:v>909</c:v>
                </c:pt>
                <c:pt idx="909">
                  <c:v>910</c:v>
                </c:pt>
                <c:pt idx="910">
                  <c:v>911</c:v>
                </c:pt>
                <c:pt idx="911">
                  <c:v>912</c:v>
                </c:pt>
                <c:pt idx="912">
                  <c:v>913</c:v>
                </c:pt>
                <c:pt idx="913">
                  <c:v>914</c:v>
                </c:pt>
                <c:pt idx="914">
                  <c:v>915</c:v>
                </c:pt>
                <c:pt idx="915">
                  <c:v>916</c:v>
                </c:pt>
                <c:pt idx="916">
                  <c:v>917</c:v>
                </c:pt>
                <c:pt idx="917">
                  <c:v>918</c:v>
                </c:pt>
                <c:pt idx="918">
                  <c:v>919</c:v>
                </c:pt>
                <c:pt idx="919">
                  <c:v>920</c:v>
                </c:pt>
                <c:pt idx="920">
                  <c:v>921</c:v>
                </c:pt>
                <c:pt idx="921">
                  <c:v>922</c:v>
                </c:pt>
                <c:pt idx="922">
                  <c:v>923</c:v>
                </c:pt>
                <c:pt idx="923">
                  <c:v>924</c:v>
                </c:pt>
                <c:pt idx="924">
                  <c:v>925</c:v>
                </c:pt>
                <c:pt idx="925">
                  <c:v>926</c:v>
                </c:pt>
                <c:pt idx="926">
                  <c:v>927</c:v>
                </c:pt>
                <c:pt idx="927">
                  <c:v>928</c:v>
                </c:pt>
                <c:pt idx="928">
                  <c:v>929</c:v>
                </c:pt>
                <c:pt idx="929">
                  <c:v>930</c:v>
                </c:pt>
                <c:pt idx="930">
                  <c:v>931</c:v>
                </c:pt>
                <c:pt idx="931">
                  <c:v>932</c:v>
                </c:pt>
                <c:pt idx="932">
                  <c:v>933</c:v>
                </c:pt>
                <c:pt idx="933">
                  <c:v>934</c:v>
                </c:pt>
                <c:pt idx="934">
                  <c:v>935</c:v>
                </c:pt>
                <c:pt idx="935">
                  <c:v>936</c:v>
                </c:pt>
                <c:pt idx="936">
                  <c:v>937</c:v>
                </c:pt>
                <c:pt idx="937">
                  <c:v>938</c:v>
                </c:pt>
                <c:pt idx="938">
                  <c:v>939</c:v>
                </c:pt>
                <c:pt idx="939">
                  <c:v>940</c:v>
                </c:pt>
                <c:pt idx="940">
                  <c:v>941</c:v>
                </c:pt>
                <c:pt idx="941">
                  <c:v>942</c:v>
                </c:pt>
                <c:pt idx="942">
                  <c:v>943</c:v>
                </c:pt>
                <c:pt idx="943">
                  <c:v>944</c:v>
                </c:pt>
                <c:pt idx="944">
                  <c:v>945</c:v>
                </c:pt>
                <c:pt idx="945">
                  <c:v>946</c:v>
                </c:pt>
                <c:pt idx="946">
                  <c:v>947</c:v>
                </c:pt>
                <c:pt idx="947">
                  <c:v>948</c:v>
                </c:pt>
                <c:pt idx="948">
                  <c:v>949</c:v>
                </c:pt>
                <c:pt idx="949">
                  <c:v>950</c:v>
                </c:pt>
                <c:pt idx="950">
                  <c:v>951</c:v>
                </c:pt>
                <c:pt idx="951">
                  <c:v>952</c:v>
                </c:pt>
                <c:pt idx="952">
                  <c:v>953</c:v>
                </c:pt>
                <c:pt idx="953">
                  <c:v>954</c:v>
                </c:pt>
                <c:pt idx="954">
                  <c:v>955</c:v>
                </c:pt>
                <c:pt idx="955">
                  <c:v>956</c:v>
                </c:pt>
                <c:pt idx="956">
                  <c:v>957</c:v>
                </c:pt>
                <c:pt idx="957">
                  <c:v>958</c:v>
                </c:pt>
                <c:pt idx="958">
                  <c:v>959</c:v>
                </c:pt>
                <c:pt idx="959">
                  <c:v>960</c:v>
                </c:pt>
                <c:pt idx="960">
                  <c:v>961</c:v>
                </c:pt>
                <c:pt idx="961">
                  <c:v>962</c:v>
                </c:pt>
                <c:pt idx="962">
                  <c:v>963</c:v>
                </c:pt>
                <c:pt idx="963">
                  <c:v>964</c:v>
                </c:pt>
                <c:pt idx="964">
                  <c:v>965</c:v>
                </c:pt>
                <c:pt idx="965">
                  <c:v>966</c:v>
                </c:pt>
                <c:pt idx="966">
                  <c:v>967</c:v>
                </c:pt>
                <c:pt idx="967">
                  <c:v>968</c:v>
                </c:pt>
                <c:pt idx="968">
                  <c:v>969</c:v>
                </c:pt>
                <c:pt idx="969">
                  <c:v>970</c:v>
                </c:pt>
                <c:pt idx="970">
                  <c:v>971</c:v>
                </c:pt>
                <c:pt idx="971">
                  <c:v>972</c:v>
                </c:pt>
                <c:pt idx="972">
                  <c:v>973</c:v>
                </c:pt>
                <c:pt idx="973">
                  <c:v>974</c:v>
                </c:pt>
                <c:pt idx="974">
                  <c:v>975</c:v>
                </c:pt>
                <c:pt idx="975">
                  <c:v>976</c:v>
                </c:pt>
                <c:pt idx="976">
                  <c:v>977</c:v>
                </c:pt>
                <c:pt idx="977">
                  <c:v>978</c:v>
                </c:pt>
                <c:pt idx="978">
                  <c:v>979</c:v>
                </c:pt>
                <c:pt idx="979">
                  <c:v>980</c:v>
                </c:pt>
                <c:pt idx="980">
                  <c:v>981</c:v>
                </c:pt>
                <c:pt idx="981">
                  <c:v>982</c:v>
                </c:pt>
                <c:pt idx="982">
                  <c:v>983</c:v>
                </c:pt>
                <c:pt idx="983">
                  <c:v>984</c:v>
                </c:pt>
                <c:pt idx="984">
                  <c:v>985</c:v>
                </c:pt>
                <c:pt idx="985">
                  <c:v>986</c:v>
                </c:pt>
                <c:pt idx="986">
                  <c:v>987</c:v>
                </c:pt>
                <c:pt idx="987">
                  <c:v>988</c:v>
                </c:pt>
                <c:pt idx="988">
                  <c:v>989</c:v>
                </c:pt>
                <c:pt idx="989">
                  <c:v>990</c:v>
                </c:pt>
                <c:pt idx="990">
                  <c:v>991</c:v>
                </c:pt>
                <c:pt idx="991">
                  <c:v>992</c:v>
                </c:pt>
                <c:pt idx="992">
                  <c:v>993</c:v>
                </c:pt>
                <c:pt idx="993">
                  <c:v>994</c:v>
                </c:pt>
                <c:pt idx="994">
                  <c:v>995</c:v>
                </c:pt>
                <c:pt idx="995">
                  <c:v>996</c:v>
                </c:pt>
                <c:pt idx="996">
                  <c:v>997</c:v>
                </c:pt>
                <c:pt idx="997">
                  <c:v>998</c:v>
                </c:pt>
                <c:pt idx="998">
                  <c:v>999</c:v>
                </c:pt>
                <c:pt idx="999">
                  <c:v>1000</c:v>
                </c:pt>
                <c:pt idx="1000">
                  <c:v>1001</c:v>
                </c:pt>
                <c:pt idx="1001">
                  <c:v>1002</c:v>
                </c:pt>
                <c:pt idx="1002">
                  <c:v>1003</c:v>
                </c:pt>
                <c:pt idx="1003">
                  <c:v>1004</c:v>
                </c:pt>
                <c:pt idx="1004">
                  <c:v>1005</c:v>
                </c:pt>
                <c:pt idx="1005">
                  <c:v>1006</c:v>
                </c:pt>
                <c:pt idx="1006">
                  <c:v>1007</c:v>
                </c:pt>
                <c:pt idx="1007">
                  <c:v>1008</c:v>
                </c:pt>
                <c:pt idx="1008">
                  <c:v>1009</c:v>
                </c:pt>
                <c:pt idx="1009">
                  <c:v>1010</c:v>
                </c:pt>
                <c:pt idx="1010">
                  <c:v>1011</c:v>
                </c:pt>
                <c:pt idx="1011">
                  <c:v>1012</c:v>
                </c:pt>
                <c:pt idx="1012">
                  <c:v>1013</c:v>
                </c:pt>
                <c:pt idx="1013">
                  <c:v>1014</c:v>
                </c:pt>
                <c:pt idx="1014">
                  <c:v>1015</c:v>
                </c:pt>
                <c:pt idx="1015">
                  <c:v>1016</c:v>
                </c:pt>
                <c:pt idx="1016">
                  <c:v>1017</c:v>
                </c:pt>
                <c:pt idx="1017">
                  <c:v>1018</c:v>
                </c:pt>
                <c:pt idx="1018">
                  <c:v>1019</c:v>
                </c:pt>
                <c:pt idx="1019">
                  <c:v>1020</c:v>
                </c:pt>
                <c:pt idx="1020">
                  <c:v>1021</c:v>
                </c:pt>
                <c:pt idx="1021">
                  <c:v>1022</c:v>
                </c:pt>
                <c:pt idx="1022">
                  <c:v>1023</c:v>
                </c:pt>
                <c:pt idx="1023">
                  <c:v>1024</c:v>
                </c:pt>
                <c:pt idx="1024">
                  <c:v>1025</c:v>
                </c:pt>
                <c:pt idx="1025">
                  <c:v>1026</c:v>
                </c:pt>
                <c:pt idx="1026">
                  <c:v>1027</c:v>
                </c:pt>
                <c:pt idx="1027">
                  <c:v>1028</c:v>
                </c:pt>
                <c:pt idx="1028">
                  <c:v>1029</c:v>
                </c:pt>
                <c:pt idx="1029">
                  <c:v>1030</c:v>
                </c:pt>
                <c:pt idx="1030">
                  <c:v>1031</c:v>
                </c:pt>
                <c:pt idx="1031">
                  <c:v>1032</c:v>
                </c:pt>
                <c:pt idx="1032">
                  <c:v>1033</c:v>
                </c:pt>
                <c:pt idx="1033">
                  <c:v>1034</c:v>
                </c:pt>
                <c:pt idx="1034">
                  <c:v>1035</c:v>
                </c:pt>
                <c:pt idx="1035">
                  <c:v>1036</c:v>
                </c:pt>
                <c:pt idx="1036">
                  <c:v>1037</c:v>
                </c:pt>
                <c:pt idx="1037">
                  <c:v>1038</c:v>
                </c:pt>
                <c:pt idx="1038">
                  <c:v>1039</c:v>
                </c:pt>
                <c:pt idx="1039">
                  <c:v>1040</c:v>
                </c:pt>
                <c:pt idx="1040">
                  <c:v>1041</c:v>
                </c:pt>
                <c:pt idx="1041">
                  <c:v>1042</c:v>
                </c:pt>
                <c:pt idx="1042">
                  <c:v>1043</c:v>
                </c:pt>
                <c:pt idx="1043">
                  <c:v>1044</c:v>
                </c:pt>
                <c:pt idx="1044">
                  <c:v>1045</c:v>
                </c:pt>
                <c:pt idx="1045">
                  <c:v>1046</c:v>
                </c:pt>
                <c:pt idx="1046">
                  <c:v>1047</c:v>
                </c:pt>
                <c:pt idx="1047">
                  <c:v>1048</c:v>
                </c:pt>
                <c:pt idx="1048">
                  <c:v>1049</c:v>
                </c:pt>
                <c:pt idx="1049">
                  <c:v>1050</c:v>
                </c:pt>
                <c:pt idx="1050">
                  <c:v>1051</c:v>
                </c:pt>
                <c:pt idx="1051">
                  <c:v>1052</c:v>
                </c:pt>
                <c:pt idx="1052">
                  <c:v>1053</c:v>
                </c:pt>
                <c:pt idx="1053">
                  <c:v>1054</c:v>
                </c:pt>
                <c:pt idx="1054">
                  <c:v>1055</c:v>
                </c:pt>
                <c:pt idx="1055">
                  <c:v>1056</c:v>
                </c:pt>
                <c:pt idx="1056">
                  <c:v>1057</c:v>
                </c:pt>
                <c:pt idx="1057">
                  <c:v>1058</c:v>
                </c:pt>
                <c:pt idx="1058">
                  <c:v>1059</c:v>
                </c:pt>
                <c:pt idx="1059">
                  <c:v>1060</c:v>
                </c:pt>
                <c:pt idx="1060">
                  <c:v>1061</c:v>
                </c:pt>
                <c:pt idx="1061">
                  <c:v>1062</c:v>
                </c:pt>
                <c:pt idx="1062">
                  <c:v>1063</c:v>
                </c:pt>
                <c:pt idx="1063">
                  <c:v>1064</c:v>
                </c:pt>
                <c:pt idx="1064">
                  <c:v>1065</c:v>
                </c:pt>
                <c:pt idx="1065">
                  <c:v>1066</c:v>
                </c:pt>
                <c:pt idx="1066">
                  <c:v>1067</c:v>
                </c:pt>
                <c:pt idx="1067">
                  <c:v>1068</c:v>
                </c:pt>
                <c:pt idx="1068">
                  <c:v>1069</c:v>
                </c:pt>
                <c:pt idx="1069">
                  <c:v>1070</c:v>
                </c:pt>
                <c:pt idx="1070">
                  <c:v>1071</c:v>
                </c:pt>
                <c:pt idx="1071">
                  <c:v>1072</c:v>
                </c:pt>
                <c:pt idx="1072">
                  <c:v>1073</c:v>
                </c:pt>
                <c:pt idx="1073">
                  <c:v>1074</c:v>
                </c:pt>
                <c:pt idx="1074">
                  <c:v>1075</c:v>
                </c:pt>
                <c:pt idx="1075">
                  <c:v>1076</c:v>
                </c:pt>
                <c:pt idx="1076">
                  <c:v>1077</c:v>
                </c:pt>
                <c:pt idx="1077">
                  <c:v>1078</c:v>
                </c:pt>
                <c:pt idx="1078">
                  <c:v>1079</c:v>
                </c:pt>
                <c:pt idx="1079">
                  <c:v>1080</c:v>
                </c:pt>
                <c:pt idx="1080">
                  <c:v>1081</c:v>
                </c:pt>
                <c:pt idx="1081">
                  <c:v>1082</c:v>
                </c:pt>
                <c:pt idx="1082">
                  <c:v>1083</c:v>
                </c:pt>
                <c:pt idx="1083">
                  <c:v>1084</c:v>
                </c:pt>
                <c:pt idx="1084">
                  <c:v>1085</c:v>
                </c:pt>
                <c:pt idx="1085">
                  <c:v>1086</c:v>
                </c:pt>
                <c:pt idx="1086">
                  <c:v>1087</c:v>
                </c:pt>
                <c:pt idx="1087">
                  <c:v>1088</c:v>
                </c:pt>
                <c:pt idx="1088">
                  <c:v>1089</c:v>
                </c:pt>
                <c:pt idx="1089">
                  <c:v>1090</c:v>
                </c:pt>
                <c:pt idx="1090">
                  <c:v>1091</c:v>
                </c:pt>
                <c:pt idx="1091">
                  <c:v>1092</c:v>
                </c:pt>
                <c:pt idx="1092">
                  <c:v>1093</c:v>
                </c:pt>
                <c:pt idx="1093">
                  <c:v>1094</c:v>
                </c:pt>
                <c:pt idx="1094">
                  <c:v>1095</c:v>
                </c:pt>
                <c:pt idx="1095">
                  <c:v>1096</c:v>
                </c:pt>
                <c:pt idx="1096">
                  <c:v>1097</c:v>
                </c:pt>
                <c:pt idx="1097">
                  <c:v>1098</c:v>
                </c:pt>
                <c:pt idx="1098">
                  <c:v>1099</c:v>
                </c:pt>
                <c:pt idx="1099">
                  <c:v>1100</c:v>
                </c:pt>
              </c:numCache>
            </c:numRef>
          </c:xVal>
          <c:yVal>
            <c:numRef>
              <c:f>'RCO results'!$G$2:$G$1101</c:f>
              <c:numCache>
                <c:formatCode>General</c:formatCode>
                <c:ptCount val="1100"/>
                <c:pt idx="0">
                  <c:v>0.96654700000000005</c:v>
                </c:pt>
                <c:pt idx="1">
                  <c:v>1.616868</c:v>
                </c:pt>
                <c:pt idx="2">
                  <c:v>2.1221930000000002</c:v>
                </c:pt>
                <c:pt idx="3">
                  <c:v>2.5354089999999623</c:v>
                </c:pt>
                <c:pt idx="4">
                  <c:v>2.9477739999999999</c:v>
                </c:pt>
                <c:pt idx="5">
                  <c:v>3.1256679999999997</c:v>
                </c:pt>
                <c:pt idx="6">
                  <c:v>3.2537389999999999</c:v>
                </c:pt>
                <c:pt idx="7">
                  <c:v>3.312240999999946</c:v>
                </c:pt>
                <c:pt idx="8">
                  <c:v>3.4847190000000001</c:v>
                </c:pt>
                <c:pt idx="9">
                  <c:v>3.4860889999999967</c:v>
                </c:pt>
                <c:pt idx="10">
                  <c:v>3.6541290000000002</c:v>
                </c:pt>
                <c:pt idx="11">
                  <c:v>3.6666099999999977</c:v>
                </c:pt>
                <c:pt idx="12">
                  <c:v>3.893624</c:v>
                </c:pt>
                <c:pt idx="13">
                  <c:v>4.093038</c:v>
                </c:pt>
                <c:pt idx="14">
                  <c:v>4.1216159999999755</c:v>
                </c:pt>
                <c:pt idx="15">
                  <c:v>4.1216159999999755</c:v>
                </c:pt>
                <c:pt idx="16">
                  <c:v>4.1219069999999745</c:v>
                </c:pt>
                <c:pt idx="17">
                  <c:v>4.1477339999999945</c:v>
                </c:pt>
                <c:pt idx="18">
                  <c:v>4.1477339999999945</c:v>
                </c:pt>
                <c:pt idx="19">
                  <c:v>4.1477339999999945</c:v>
                </c:pt>
                <c:pt idx="20">
                  <c:v>4.1742869999999845</c:v>
                </c:pt>
                <c:pt idx="21">
                  <c:v>4.2034549999999955</c:v>
                </c:pt>
                <c:pt idx="22">
                  <c:v>4.2293430000000134</c:v>
                </c:pt>
                <c:pt idx="23">
                  <c:v>4.2441979999999955</c:v>
                </c:pt>
                <c:pt idx="24">
                  <c:v>4.2990849999999945</c:v>
                </c:pt>
                <c:pt idx="25">
                  <c:v>4.5894089999999998</c:v>
                </c:pt>
                <c:pt idx="26">
                  <c:v>4.6926930000000002</c:v>
                </c:pt>
                <c:pt idx="27">
                  <c:v>4.7614619999999999</c:v>
                </c:pt>
                <c:pt idx="28">
                  <c:v>4.8287809999999745</c:v>
                </c:pt>
                <c:pt idx="29">
                  <c:v>4.8432040000000001</c:v>
                </c:pt>
                <c:pt idx="30">
                  <c:v>4.8474859999999316</c:v>
                </c:pt>
                <c:pt idx="31">
                  <c:v>4.8526809999999845</c:v>
                </c:pt>
                <c:pt idx="32">
                  <c:v>5.1674609999999745</c:v>
                </c:pt>
                <c:pt idx="33">
                  <c:v>5.3576749999999755</c:v>
                </c:pt>
                <c:pt idx="34">
                  <c:v>5.4233019999999996</c:v>
                </c:pt>
                <c:pt idx="35">
                  <c:v>5.431672000000094</c:v>
                </c:pt>
                <c:pt idx="36">
                  <c:v>5.5627709999999855</c:v>
                </c:pt>
                <c:pt idx="37">
                  <c:v>5.6634589999999845</c:v>
                </c:pt>
                <c:pt idx="38">
                  <c:v>5.7010350000000001</c:v>
                </c:pt>
                <c:pt idx="39">
                  <c:v>5.8442619999999996</c:v>
                </c:pt>
                <c:pt idx="40">
                  <c:v>5.9014230000000714</c:v>
                </c:pt>
                <c:pt idx="41">
                  <c:v>5.9145909999999855</c:v>
                </c:pt>
                <c:pt idx="42">
                  <c:v>5.92746</c:v>
                </c:pt>
                <c:pt idx="43">
                  <c:v>5.9670189999999845</c:v>
                </c:pt>
                <c:pt idx="44">
                  <c:v>5.9717549999999999</c:v>
                </c:pt>
                <c:pt idx="45">
                  <c:v>5.9721570000000002</c:v>
                </c:pt>
                <c:pt idx="46">
                  <c:v>5.9788790000000134</c:v>
                </c:pt>
                <c:pt idx="47">
                  <c:v>6.0559299999999965</c:v>
                </c:pt>
                <c:pt idx="48">
                  <c:v>6.0687720000000001</c:v>
                </c:pt>
                <c:pt idx="49">
                  <c:v>6.0687720000000001</c:v>
                </c:pt>
                <c:pt idx="50">
                  <c:v>6.0701720000000003</c:v>
                </c:pt>
                <c:pt idx="51">
                  <c:v>6.1031539999999955</c:v>
                </c:pt>
                <c:pt idx="52">
                  <c:v>6.5451069999999945</c:v>
                </c:pt>
                <c:pt idx="53">
                  <c:v>6.997579</c:v>
                </c:pt>
                <c:pt idx="54">
                  <c:v>6.997579</c:v>
                </c:pt>
                <c:pt idx="55">
                  <c:v>7.0369659999999996</c:v>
                </c:pt>
                <c:pt idx="56">
                  <c:v>7.1484959999999855</c:v>
                </c:pt>
                <c:pt idx="57">
                  <c:v>7.2612899999999998</c:v>
                </c:pt>
                <c:pt idx="58">
                  <c:v>9.9714490000000247</c:v>
                </c:pt>
                <c:pt idx="59">
                  <c:v>10.058153000000001</c:v>
                </c:pt>
                <c:pt idx="60">
                  <c:v>10.126901999999999</c:v>
                </c:pt>
                <c:pt idx="61">
                  <c:v>10.150412000000006</c:v>
                </c:pt>
                <c:pt idx="62">
                  <c:v>10.219667999999999</c:v>
                </c:pt>
                <c:pt idx="63">
                  <c:v>10.298157999999999</c:v>
                </c:pt>
                <c:pt idx="64">
                  <c:v>10.298157999999999</c:v>
                </c:pt>
                <c:pt idx="65">
                  <c:v>10.693290000000001</c:v>
                </c:pt>
                <c:pt idx="66">
                  <c:v>10.765700000000002</c:v>
                </c:pt>
                <c:pt idx="67">
                  <c:v>10.840437000000026</c:v>
                </c:pt>
                <c:pt idx="68">
                  <c:v>10.866028</c:v>
                </c:pt>
                <c:pt idx="69">
                  <c:v>12.517350999999998</c:v>
                </c:pt>
                <c:pt idx="70">
                  <c:v>12.960926000000002</c:v>
                </c:pt>
                <c:pt idx="71">
                  <c:v>12.961818000000001</c:v>
                </c:pt>
                <c:pt idx="72">
                  <c:v>13.028066000000001</c:v>
                </c:pt>
                <c:pt idx="73">
                  <c:v>13.227959999999999</c:v>
                </c:pt>
                <c:pt idx="74">
                  <c:v>14.665891</c:v>
                </c:pt>
                <c:pt idx="75">
                  <c:v>15.921122999999998</c:v>
                </c:pt>
                <c:pt idx="76">
                  <c:v>15.936934000000004</c:v>
                </c:pt>
                <c:pt idx="77">
                  <c:v>15.943820999999998</c:v>
                </c:pt>
                <c:pt idx="78">
                  <c:v>16.499991999999999</c:v>
                </c:pt>
                <c:pt idx="79">
                  <c:v>16.931066999999999</c:v>
                </c:pt>
                <c:pt idx="80">
                  <c:v>16.935165000000001</c:v>
                </c:pt>
                <c:pt idx="81">
                  <c:v>16.945098000000002</c:v>
                </c:pt>
                <c:pt idx="82">
                  <c:v>17.107453000000035</c:v>
                </c:pt>
                <c:pt idx="83">
                  <c:v>17.475448999999731</c:v>
                </c:pt>
                <c:pt idx="84">
                  <c:v>17.605357999999999</c:v>
                </c:pt>
                <c:pt idx="85">
                  <c:v>18.510252999999999</c:v>
                </c:pt>
                <c:pt idx="86">
                  <c:v>18.510252999999999</c:v>
                </c:pt>
                <c:pt idx="87">
                  <c:v>19.022881999999999</c:v>
                </c:pt>
                <c:pt idx="88">
                  <c:v>20.140138</c:v>
                </c:pt>
                <c:pt idx="89">
                  <c:v>20.936425999999987</c:v>
                </c:pt>
                <c:pt idx="90">
                  <c:v>22.271343000000002</c:v>
                </c:pt>
                <c:pt idx="91">
                  <c:v>22.459602999999746</c:v>
                </c:pt>
                <c:pt idx="92">
                  <c:v>22.797687</c:v>
                </c:pt>
                <c:pt idx="93">
                  <c:v>22.936598999999987</c:v>
                </c:pt>
                <c:pt idx="94">
                  <c:v>24.505959000000001</c:v>
                </c:pt>
                <c:pt idx="95">
                  <c:v>25.689218999999987</c:v>
                </c:pt>
                <c:pt idx="96">
                  <c:v>26.520554000000001</c:v>
                </c:pt>
                <c:pt idx="97">
                  <c:v>27.391577999999999</c:v>
                </c:pt>
                <c:pt idx="98">
                  <c:v>28.964120999999889</c:v>
                </c:pt>
                <c:pt idx="99">
                  <c:v>30.264866000000001</c:v>
                </c:pt>
                <c:pt idx="100">
                  <c:v>30.996670000000002</c:v>
                </c:pt>
                <c:pt idx="101">
                  <c:v>32.283812000000012</c:v>
                </c:pt>
                <c:pt idx="102">
                  <c:v>33.723929000000012</c:v>
                </c:pt>
                <c:pt idx="103">
                  <c:v>34.669784</c:v>
                </c:pt>
                <c:pt idx="104">
                  <c:v>35.811904999999996</c:v>
                </c:pt>
                <c:pt idx="105">
                  <c:v>36.095945000000263</c:v>
                </c:pt>
                <c:pt idx="106">
                  <c:v>36.369280999999994</c:v>
                </c:pt>
                <c:pt idx="107">
                  <c:v>36.922262000000003</c:v>
                </c:pt>
                <c:pt idx="108">
                  <c:v>37.148441000000005</c:v>
                </c:pt>
                <c:pt idx="109">
                  <c:v>38.392069000000006</c:v>
                </c:pt>
                <c:pt idx="110">
                  <c:v>38.5603150000005</c:v>
                </c:pt>
                <c:pt idx="111">
                  <c:v>39.163265000000003</c:v>
                </c:pt>
                <c:pt idx="112">
                  <c:v>39.409506</c:v>
                </c:pt>
                <c:pt idx="113">
                  <c:v>39.409732000000012</c:v>
                </c:pt>
                <c:pt idx="114">
                  <c:v>39.949129000000006</c:v>
                </c:pt>
                <c:pt idx="115">
                  <c:v>40.481729999999999</c:v>
                </c:pt>
                <c:pt idx="116">
                  <c:v>41.353044999999995</c:v>
                </c:pt>
                <c:pt idx="117">
                  <c:v>41.989289999999997</c:v>
                </c:pt>
                <c:pt idx="118">
                  <c:v>43.049394000000007</c:v>
                </c:pt>
                <c:pt idx="119">
                  <c:v>43.602612000000263</c:v>
                </c:pt>
                <c:pt idx="120">
                  <c:v>44.312472</c:v>
                </c:pt>
                <c:pt idx="121">
                  <c:v>44.640565000000002</c:v>
                </c:pt>
                <c:pt idx="122">
                  <c:v>45.360785</c:v>
                </c:pt>
                <c:pt idx="123">
                  <c:v>45.986143999999996</c:v>
                </c:pt>
                <c:pt idx="124">
                  <c:v>46.382228999999995</c:v>
                </c:pt>
                <c:pt idx="125">
                  <c:v>46.751572000000003</c:v>
                </c:pt>
                <c:pt idx="126">
                  <c:v>47.092968000000013</c:v>
                </c:pt>
                <c:pt idx="127">
                  <c:v>47.118880000000004</c:v>
                </c:pt>
                <c:pt idx="128">
                  <c:v>47.409633000000007</c:v>
                </c:pt>
                <c:pt idx="129">
                  <c:v>47.809302000000002</c:v>
                </c:pt>
                <c:pt idx="130">
                  <c:v>48.165780000000012</c:v>
                </c:pt>
                <c:pt idx="131">
                  <c:v>48.658910000000013</c:v>
                </c:pt>
                <c:pt idx="132">
                  <c:v>48.988516000000011</c:v>
                </c:pt>
                <c:pt idx="133">
                  <c:v>48.993244000000004</c:v>
                </c:pt>
                <c:pt idx="134">
                  <c:v>49.459119000000001</c:v>
                </c:pt>
                <c:pt idx="135">
                  <c:v>49.932035000000013</c:v>
                </c:pt>
                <c:pt idx="136">
                  <c:v>50.238388000000263</c:v>
                </c:pt>
                <c:pt idx="137">
                  <c:v>50.541336000000001</c:v>
                </c:pt>
                <c:pt idx="138">
                  <c:v>50.821985999999995</c:v>
                </c:pt>
                <c:pt idx="139">
                  <c:v>51.077952000000003</c:v>
                </c:pt>
                <c:pt idx="140">
                  <c:v>51.379066999999999</c:v>
                </c:pt>
                <c:pt idx="141">
                  <c:v>51.656919000000002</c:v>
                </c:pt>
                <c:pt idx="142">
                  <c:v>51.933473000000006</c:v>
                </c:pt>
                <c:pt idx="143">
                  <c:v>52.206380000000003</c:v>
                </c:pt>
                <c:pt idx="144">
                  <c:v>52.421121000000007</c:v>
                </c:pt>
                <c:pt idx="145">
                  <c:v>52.560890000000001</c:v>
                </c:pt>
                <c:pt idx="146">
                  <c:v>52.560919000000013</c:v>
                </c:pt>
                <c:pt idx="147">
                  <c:v>53.01914</c:v>
                </c:pt>
                <c:pt idx="148">
                  <c:v>53.148959000000012</c:v>
                </c:pt>
                <c:pt idx="149">
                  <c:v>53.566665</c:v>
                </c:pt>
                <c:pt idx="150">
                  <c:v>53.824219000000006</c:v>
                </c:pt>
                <c:pt idx="151">
                  <c:v>54.219959000000003</c:v>
                </c:pt>
                <c:pt idx="152">
                  <c:v>54.484585999999993</c:v>
                </c:pt>
                <c:pt idx="153">
                  <c:v>54.736121000000011</c:v>
                </c:pt>
                <c:pt idx="154">
                  <c:v>54.986094999999999</c:v>
                </c:pt>
                <c:pt idx="155">
                  <c:v>55.139275000000012</c:v>
                </c:pt>
                <c:pt idx="156">
                  <c:v>55.457849999999944</c:v>
                </c:pt>
                <c:pt idx="157">
                  <c:v>55.719883999999993</c:v>
                </c:pt>
                <c:pt idx="158">
                  <c:v>55.901208999999994</c:v>
                </c:pt>
                <c:pt idx="159">
                  <c:v>56.194650000000003</c:v>
                </c:pt>
                <c:pt idx="160">
                  <c:v>56.241211</c:v>
                </c:pt>
                <c:pt idx="161">
                  <c:v>56.358241999999997</c:v>
                </c:pt>
                <c:pt idx="162">
                  <c:v>56.397321000000005</c:v>
                </c:pt>
                <c:pt idx="163">
                  <c:v>56.419664999999995</c:v>
                </c:pt>
                <c:pt idx="164">
                  <c:v>56.618853000000001</c:v>
                </c:pt>
                <c:pt idx="165">
                  <c:v>56.621353000000013</c:v>
                </c:pt>
                <c:pt idx="166">
                  <c:v>56.674655000000001</c:v>
                </c:pt>
                <c:pt idx="167">
                  <c:v>56.699970000000263</c:v>
                </c:pt>
                <c:pt idx="168">
                  <c:v>56.783112000000486</c:v>
                </c:pt>
                <c:pt idx="169">
                  <c:v>56.838963</c:v>
                </c:pt>
                <c:pt idx="170">
                  <c:v>57.071867999999995</c:v>
                </c:pt>
                <c:pt idx="171">
                  <c:v>57.530491000000005</c:v>
                </c:pt>
                <c:pt idx="172">
                  <c:v>57.554665999999997</c:v>
                </c:pt>
                <c:pt idx="173">
                  <c:v>57.564418000000003</c:v>
                </c:pt>
                <c:pt idx="174">
                  <c:v>57.703898000000002</c:v>
                </c:pt>
                <c:pt idx="175">
                  <c:v>57.833518000000012</c:v>
                </c:pt>
                <c:pt idx="176">
                  <c:v>57.925068000000003</c:v>
                </c:pt>
                <c:pt idx="177">
                  <c:v>58.051569999999998</c:v>
                </c:pt>
                <c:pt idx="178">
                  <c:v>58.248445000000011</c:v>
                </c:pt>
                <c:pt idx="179">
                  <c:v>58.713966000000006</c:v>
                </c:pt>
                <c:pt idx="180">
                  <c:v>59.024146000000002</c:v>
                </c:pt>
                <c:pt idx="181">
                  <c:v>59.898272000000013</c:v>
                </c:pt>
                <c:pt idx="182">
                  <c:v>60.186360000000001</c:v>
                </c:pt>
                <c:pt idx="183">
                  <c:v>60.503166</c:v>
                </c:pt>
                <c:pt idx="184">
                  <c:v>60.846717000000005</c:v>
                </c:pt>
                <c:pt idx="185">
                  <c:v>61.197890000000001</c:v>
                </c:pt>
                <c:pt idx="186">
                  <c:v>61.294853000000003</c:v>
                </c:pt>
                <c:pt idx="187">
                  <c:v>61.801978999999996</c:v>
                </c:pt>
                <c:pt idx="188">
                  <c:v>62.603797</c:v>
                </c:pt>
                <c:pt idx="189">
                  <c:v>62.828813000000011</c:v>
                </c:pt>
                <c:pt idx="190">
                  <c:v>63.041796999999995</c:v>
                </c:pt>
                <c:pt idx="191">
                  <c:v>63.180267999999998</c:v>
                </c:pt>
                <c:pt idx="192">
                  <c:v>63.560680999999995</c:v>
                </c:pt>
                <c:pt idx="193">
                  <c:v>63.994056</c:v>
                </c:pt>
                <c:pt idx="194">
                  <c:v>64.312066999999999</c:v>
                </c:pt>
                <c:pt idx="195">
                  <c:v>64.667739999999981</c:v>
                </c:pt>
                <c:pt idx="196">
                  <c:v>64.879887999998871</c:v>
                </c:pt>
                <c:pt idx="197">
                  <c:v>65.135796999999258</c:v>
                </c:pt>
                <c:pt idx="198">
                  <c:v>65.339934</c:v>
                </c:pt>
                <c:pt idx="199">
                  <c:v>65.537267999999997</c:v>
                </c:pt>
                <c:pt idx="200">
                  <c:v>65.555726999999948</c:v>
                </c:pt>
                <c:pt idx="201">
                  <c:v>65.558146999999948</c:v>
                </c:pt>
                <c:pt idx="202">
                  <c:v>66.114047999999983</c:v>
                </c:pt>
                <c:pt idx="203">
                  <c:v>66.296122999999994</c:v>
                </c:pt>
                <c:pt idx="204">
                  <c:v>66.490753999999995</c:v>
                </c:pt>
                <c:pt idx="205">
                  <c:v>66.677565999999999</c:v>
                </c:pt>
                <c:pt idx="206">
                  <c:v>66.757317999999998</c:v>
                </c:pt>
                <c:pt idx="207">
                  <c:v>66.961393000000427</c:v>
                </c:pt>
                <c:pt idx="208">
                  <c:v>67.230729999999994</c:v>
                </c:pt>
                <c:pt idx="209">
                  <c:v>67.413984000000127</c:v>
                </c:pt>
                <c:pt idx="210">
                  <c:v>67.597234000000327</c:v>
                </c:pt>
                <c:pt idx="211">
                  <c:v>67.597234000000327</c:v>
                </c:pt>
                <c:pt idx="212">
                  <c:v>67.674843999999979</c:v>
                </c:pt>
                <c:pt idx="213">
                  <c:v>68.144205999999997</c:v>
                </c:pt>
                <c:pt idx="214">
                  <c:v>68.144205999999997</c:v>
                </c:pt>
                <c:pt idx="215">
                  <c:v>68.507205999999996</c:v>
                </c:pt>
                <c:pt idx="216">
                  <c:v>68.68821699999998</c:v>
                </c:pt>
                <c:pt idx="217">
                  <c:v>68.867256000000026</c:v>
                </c:pt>
                <c:pt idx="218">
                  <c:v>69.000286000000003</c:v>
                </c:pt>
                <c:pt idx="219">
                  <c:v>69.145354999999981</c:v>
                </c:pt>
                <c:pt idx="220">
                  <c:v>69.334494000000007</c:v>
                </c:pt>
                <c:pt idx="221">
                  <c:v>69.509018999999981</c:v>
                </c:pt>
                <c:pt idx="222">
                  <c:v>69.714106000000427</c:v>
                </c:pt>
                <c:pt idx="223">
                  <c:v>69.923389</c:v>
                </c:pt>
                <c:pt idx="224">
                  <c:v>70.111249000000427</c:v>
                </c:pt>
                <c:pt idx="225">
                  <c:v>70.111249000000427</c:v>
                </c:pt>
                <c:pt idx="226">
                  <c:v>70.463756000000004</c:v>
                </c:pt>
                <c:pt idx="227">
                  <c:v>70.638042999999158</c:v>
                </c:pt>
                <c:pt idx="228">
                  <c:v>70.811999000000327</c:v>
                </c:pt>
                <c:pt idx="229">
                  <c:v>70.980780999999979</c:v>
                </c:pt>
                <c:pt idx="230">
                  <c:v>71.148109000000005</c:v>
                </c:pt>
                <c:pt idx="231">
                  <c:v>71.239734999999982</c:v>
                </c:pt>
                <c:pt idx="232">
                  <c:v>71.444722000000027</c:v>
                </c:pt>
                <c:pt idx="233">
                  <c:v>71.647884000000005</c:v>
                </c:pt>
                <c:pt idx="234">
                  <c:v>71.647884000000005</c:v>
                </c:pt>
                <c:pt idx="235">
                  <c:v>71.959701999999979</c:v>
                </c:pt>
                <c:pt idx="236">
                  <c:v>72.135306999999358</c:v>
                </c:pt>
                <c:pt idx="237">
                  <c:v>72.296713999999994</c:v>
                </c:pt>
                <c:pt idx="238">
                  <c:v>72.311136000000005</c:v>
                </c:pt>
                <c:pt idx="239">
                  <c:v>72.571790999999948</c:v>
                </c:pt>
                <c:pt idx="240">
                  <c:v>72.780922000000004</c:v>
                </c:pt>
                <c:pt idx="241">
                  <c:v>72.942126000000627</c:v>
                </c:pt>
                <c:pt idx="242">
                  <c:v>73.013998999999998</c:v>
                </c:pt>
                <c:pt idx="243">
                  <c:v>73.135119000000003</c:v>
                </c:pt>
                <c:pt idx="244">
                  <c:v>73.171703999999949</c:v>
                </c:pt>
                <c:pt idx="245">
                  <c:v>73.182688999999158</c:v>
                </c:pt>
                <c:pt idx="246">
                  <c:v>73.747455000000627</c:v>
                </c:pt>
                <c:pt idx="247">
                  <c:v>73.908171999999979</c:v>
                </c:pt>
                <c:pt idx="248">
                  <c:v>73.915374999999983</c:v>
                </c:pt>
                <c:pt idx="249">
                  <c:v>73.975916999999981</c:v>
                </c:pt>
                <c:pt idx="250">
                  <c:v>74.033023000000227</c:v>
                </c:pt>
                <c:pt idx="251">
                  <c:v>74.286520999999993</c:v>
                </c:pt>
                <c:pt idx="252">
                  <c:v>74.56465300000103</c:v>
                </c:pt>
                <c:pt idx="253">
                  <c:v>74.728070999999858</c:v>
                </c:pt>
                <c:pt idx="254">
                  <c:v>74.822867999999858</c:v>
                </c:pt>
                <c:pt idx="255">
                  <c:v>74.896365000000003</c:v>
                </c:pt>
                <c:pt idx="256">
                  <c:v>75.208445999999981</c:v>
                </c:pt>
                <c:pt idx="257">
                  <c:v>75.394501000000005</c:v>
                </c:pt>
                <c:pt idx="258">
                  <c:v>75.611225000000999</c:v>
                </c:pt>
                <c:pt idx="259">
                  <c:v>75.765339999999981</c:v>
                </c:pt>
                <c:pt idx="260">
                  <c:v>75.766512000000006</c:v>
                </c:pt>
                <c:pt idx="261">
                  <c:v>75.843468999999999</c:v>
                </c:pt>
                <c:pt idx="262">
                  <c:v>75.850891999999988</c:v>
                </c:pt>
                <c:pt idx="263">
                  <c:v>75.964770999999999</c:v>
                </c:pt>
                <c:pt idx="264">
                  <c:v>76.314490000000006</c:v>
                </c:pt>
                <c:pt idx="265">
                  <c:v>76.614256999999995</c:v>
                </c:pt>
                <c:pt idx="266">
                  <c:v>76.809332999998958</c:v>
                </c:pt>
                <c:pt idx="267">
                  <c:v>76.855004999999949</c:v>
                </c:pt>
                <c:pt idx="268">
                  <c:v>77.107035999999979</c:v>
                </c:pt>
                <c:pt idx="269">
                  <c:v>77.254963000000927</c:v>
                </c:pt>
                <c:pt idx="270">
                  <c:v>77.391946000000004</c:v>
                </c:pt>
                <c:pt idx="271">
                  <c:v>77.55001</c:v>
                </c:pt>
                <c:pt idx="272">
                  <c:v>77.695193000000003</c:v>
                </c:pt>
                <c:pt idx="273">
                  <c:v>77.840194999999994</c:v>
                </c:pt>
                <c:pt idx="274">
                  <c:v>77.840194999999994</c:v>
                </c:pt>
                <c:pt idx="275">
                  <c:v>77.883451999999949</c:v>
                </c:pt>
                <c:pt idx="276">
                  <c:v>78.268292000000002</c:v>
                </c:pt>
                <c:pt idx="277">
                  <c:v>78.415503000000427</c:v>
                </c:pt>
                <c:pt idx="278">
                  <c:v>78.551501999999999</c:v>
                </c:pt>
                <c:pt idx="279">
                  <c:v>78.686590999999979</c:v>
                </c:pt>
                <c:pt idx="280">
                  <c:v>78.819631000000001</c:v>
                </c:pt>
                <c:pt idx="281">
                  <c:v>78.950536</c:v>
                </c:pt>
                <c:pt idx="282">
                  <c:v>79.080517999999998</c:v>
                </c:pt>
                <c:pt idx="283">
                  <c:v>79.210140999999993</c:v>
                </c:pt>
                <c:pt idx="284">
                  <c:v>79.238459000000006</c:v>
                </c:pt>
                <c:pt idx="285">
                  <c:v>79.249226000001059</c:v>
                </c:pt>
                <c:pt idx="286">
                  <c:v>79.250099000000006</c:v>
                </c:pt>
                <c:pt idx="287">
                  <c:v>79.344440000000006</c:v>
                </c:pt>
                <c:pt idx="288">
                  <c:v>79.349665000000527</c:v>
                </c:pt>
                <c:pt idx="289">
                  <c:v>79.358310999999958</c:v>
                </c:pt>
                <c:pt idx="290">
                  <c:v>79.549087999999998</c:v>
                </c:pt>
                <c:pt idx="291">
                  <c:v>79.640841999999978</c:v>
                </c:pt>
                <c:pt idx="292">
                  <c:v>79.723566000000005</c:v>
                </c:pt>
                <c:pt idx="293">
                  <c:v>80.093826000000007</c:v>
                </c:pt>
                <c:pt idx="294">
                  <c:v>80.192390999999958</c:v>
                </c:pt>
                <c:pt idx="295">
                  <c:v>80.439379000000002</c:v>
                </c:pt>
                <c:pt idx="296">
                  <c:v>80.880854999999983</c:v>
                </c:pt>
                <c:pt idx="297">
                  <c:v>81.006445999999983</c:v>
                </c:pt>
                <c:pt idx="298">
                  <c:v>81.131193999999994</c:v>
                </c:pt>
                <c:pt idx="299">
                  <c:v>81.254306</c:v>
                </c:pt>
                <c:pt idx="300">
                  <c:v>81.376451999999958</c:v>
                </c:pt>
                <c:pt idx="301">
                  <c:v>81.494129000001521</c:v>
                </c:pt>
                <c:pt idx="302">
                  <c:v>81.602193999999983</c:v>
                </c:pt>
                <c:pt idx="303">
                  <c:v>81.726281999999998</c:v>
                </c:pt>
                <c:pt idx="304">
                  <c:v>81.839124999999996</c:v>
                </c:pt>
                <c:pt idx="305">
                  <c:v>81.944281000000927</c:v>
                </c:pt>
                <c:pt idx="306">
                  <c:v>82.064261000000627</c:v>
                </c:pt>
                <c:pt idx="307">
                  <c:v>82.174832999998756</c:v>
                </c:pt>
                <c:pt idx="308">
                  <c:v>82.285055999999983</c:v>
                </c:pt>
                <c:pt idx="309">
                  <c:v>82.285055999999983</c:v>
                </c:pt>
                <c:pt idx="310">
                  <c:v>82.320531999999858</c:v>
                </c:pt>
                <c:pt idx="311">
                  <c:v>82.382726999999988</c:v>
                </c:pt>
                <c:pt idx="312">
                  <c:v>82.399880999999979</c:v>
                </c:pt>
                <c:pt idx="313">
                  <c:v>82.486570999999998</c:v>
                </c:pt>
                <c:pt idx="314">
                  <c:v>82.589916000000002</c:v>
                </c:pt>
                <c:pt idx="315">
                  <c:v>82.762116000000006</c:v>
                </c:pt>
                <c:pt idx="316">
                  <c:v>83.062017999999981</c:v>
                </c:pt>
                <c:pt idx="317">
                  <c:v>83.20591899999998</c:v>
                </c:pt>
                <c:pt idx="318">
                  <c:v>83.353000999999978</c:v>
                </c:pt>
                <c:pt idx="319">
                  <c:v>83.488894000000002</c:v>
                </c:pt>
                <c:pt idx="320">
                  <c:v>83.595630999999983</c:v>
                </c:pt>
                <c:pt idx="321">
                  <c:v>83.630341999999658</c:v>
                </c:pt>
                <c:pt idx="322">
                  <c:v>83.678308999998507</c:v>
                </c:pt>
                <c:pt idx="323">
                  <c:v>83.678308999998507</c:v>
                </c:pt>
                <c:pt idx="324">
                  <c:v>84.017126000000999</c:v>
                </c:pt>
                <c:pt idx="325">
                  <c:v>84.041714000000027</c:v>
                </c:pt>
                <c:pt idx="326">
                  <c:v>84.222756999999959</c:v>
                </c:pt>
                <c:pt idx="327">
                  <c:v>84.319918999999999</c:v>
                </c:pt>
                <c:pt idx="328">
                  <c:v>84.425282999999979</c:v>
                </c:pt>
                <c:pt idx="329">
                  <c:v>84.478689000000003</c:v>
                </c:pt>
                <c:pt idx="330">
                  <c:v>84.587542999999982</c:v>
                </c:pt>
                <c:pt idx="331">
                  <c:v>84.72871499999998</c:v>
                </c:pt>
                <c:pt idx="332">
                  <c:v>84.825178999998684</c:v>
                </c:pt>
                <c:pt idx="333">
                  <c:v>84.918897000000001</c:v>
                </c:pt>
                <c:pt idx="334">
                  <c:v>85.012212000000005</c:v>
                </c:pt>
                <c:pt idx="335">
                  <c:v>85.105302999998727</c:v>
                </c:pt>
                <c:pt idx="336">
                  <c:v>85.105302999998727</c:v>
                </c:pt>
                <c:pt idx="337">
                  <c:v>85.148711999999989</c:v>
                </c:pt>
                <c:pt idx="338">
                  <c:v>85.16154299999998</c:v>
                </c:pt>
                <c:pt idx="339">
                  <c:v>85.399597999999983</c:v>
                </c:pt>
                <c:pt idx="340">
                  <c:v>85.461118000000027</c:v>
                </c:pt>
                <c:pt idx="341">
                  <c:v>85.628884999999258</c:v>
                </c:pt>
                <c:pt idx="342">
                  <c:v>85.755470999999858</c:v>
                </c:pt>
                <c:pt idx="343">
                  <c:v>85.847093000000427</c:v>
                </c:pt>
                <c:pt idx="344">
                  <c:v>85.909141000000005</c:v>
                </c:pt>
                <c:pt idx="345">
                  <c:v>86.027659999999997</c:v>
                </c:pt>
                <c:pt idx="346">
                  <c:v>86.111272</c:v>
                </c:pt>
                <c:pt idx="347">
                  <c:v>86.193817999999979</c:v>
                </c:pt>
                <c:pt idx="348">
                  <c:v>86.275881999999058</c:v>
                </c:pt>
                <c:pt idx="349">
                  <c:v>86.353553000000005</c:v>
                </c:pt>
                <c:pt idx="350">
                  <c:v>86.432514000000026</c:v>
                </c:pt>
                <c:pt idx="351">
                  <c:v>86.505967999999982</c:v>
                </c:pt>
                <c:pt idx="352">
                  <c:v>86.524811</c:v>
                </c:pt>
                <c:pt idx="353">
                  <c:v>86.553374999999988</c:v>
                </c:pt>
                <c:pt idx="354">
                  <c:v>86.71580299999998</c:v>
                </c:pt>
                <c:pt idx="355">
                  <c:v>86.791819000000984</c:v>
                </c:pt>
                <c:pt idx="356">
                  <c:v>86.862809999999982</c:v>
                </c:pt>
                <c:pt idx="357">
                  <c:v>86.872209999999981</c:v>
                </c:pt>
                <c:pt idx="358">
                  <c:v>87.003099000000006</c:v>
                </c:pt>
                <c:pt idx="359">
                  <c:v>87.073196999999979</c:v>
                </c:pt>
                <c:pt idx="360">
                  <c:v>87.140440999999981</c:v>
                </c:pt>
                <c:pt idx="361">
                  <c:v>87.207556999999994</c:v>
                </c:pt>
                <c:pt idx="362">
                  <c:v>87.263560999999996</c:v>
                </c:pt>
                <c:pt idx="363">
                  <c:v>87.28407799999998</c:v>
                </c:pt>
                <c:pt idx="364">
                  <c:v>87.358793999999989</c:v>
                </c:pt>
                <c:pt idx="365">
                  <c:v>87.475466999999981</c:v>
                </c:pt>
                <c:pt idx="366">
                  <c:v>87.541957999999994</c:v>
                </c:pt>
                <c:pt idx="367">
                  <c:v>87.605554999999981</c:v>
                </c:pt>
                <c:pt idx="368">
                  <c:v>87.672790999998568</c:v>
                </c:pt>
                <c:pt idx="369">
                  <c:v>87.73638099999998</c:v>
                </c:pt>
                <c:pt idx="370">
                  <c:v>87.774794</c:v>
                </c:pt>
                <c:pt idx="371">
                  <c:v>87.863273000000007</c:v>
                </c:pt>
                <c:pt idx="372">
                  <c:v>87.926580000000001</c:v>
                </c:pt>
                <c:pt idx="373">
                  <c:v>87.988820000000004</c:v>
                </c:pt>
                <c:pt idx="374">
                  <c:v>87.998376999999948</c:v>
                </c:pt>
                <c:pt idx="375">
                  <c:v>88.080699999999993</c:v>
                </c:pt>
                <c:pt idx="376">
                  <c:v>88.087879999999998</c:v>
                </c:pt>
                <c:pt idx="377">
                  <c:v>88.088443999999981</c:v>
                </c:pt>
                <c:pt idx="378">
                  <c:v>88.253313000000006</c:v>
                </c:pt>
                <c:pt idx="379">
                  <c:v>88.306775999999758</c:v>
                </c:pt>
                <c:pt idx="380">
                  <c:v>88.400385</c:v>
                </c:pt>
                <c:pt idx="381">
                  <c:v>88.446668000000727</c:v>
                </c:pt>
                <c:pt idx="382">
                  <c:v>88.537858</c:v>
                </c:pt>
                <c:pt idx="383">
                  <c:v>88.603264999999993</c:v>
                </c:pt>
                <c:pt idx="384">
                  <c:v>88.67268899999867</c:v>
                </c:pt>
                <c:pt idx="385">
                  <c:v>88.734201999999996</c:v>
                </c:pt>
                <c:pt idx="386">
                  <c:v>88.792246000000006</c:v>
                </c:pt>
                <c:pt idx="387">
                  <c:v>88.851211000000006</c:v>
                </c:pt>
                <c:pt idx="388">
                  <c:v>88.909755000000004</c:v>
                </c:pt>
                <c:pt idx="389">
                  <c:v>88.909755000000004</c:v>
                </c:pt>
                <c:pt idx="390">
                  <c:v>89.025424000000001</c:v>
                </c:pt>
                <c:pt idx="391">
                  <c:v>89.082008999999758</c:v>
                </c:pt>
                <c:pt idx="392">
                  <c:v>89.136015999999998</c:v>
                </c:pt>
                <c:pt idx="393">
                  <c:v>89.188948999998829</c:v>
                </c:pt>
                <c:pt idx="394">
                  <c:v>89.234091000000006</c:v>
                </c:pt>
                <c:pt idx="395">
                  <c:v>89.292045999999999</c:v>
                </c:pt>
                <c:pt idx="396">
                  <c:v>89.343006000000003</c:v>
                </c:pt>
                <c:pt idx="397">
                  <c:v>89.343006000000003</c:v>
                </c:pt>
                <c:pt idx="398">
                  <c:v>89.371731999998914</c:v>
                </c:pt>
                <c:pt idx="399">
                  <c:v>89.381108999999981</c:v>
                </c:pt>
                <c:pt idx="400">
                  <c:v>89.439966999999996</c:v>
                </c:pt>
                <c:pt idx="401">
                  <c:v>89.491925000001117</c:v>
                </c:pt>
                <c:pt idx="402">
                  <c:v>89.507819999999995</c:v>
                </c:pt>
                <c:pt idx="403">
                  <c:v>89.634894000000003</c:v>
                </c:pt>
                <c:pt idx="404">
                  <c:v>89.745626000000527</c:v>
                </c:pt>
                <c:pt idx="405">
                  <c:v>89.796053000000327</c:v>
                </c:pt>
                <c:pt idx="406">
                  <c:v>89.852233999999982</c:v>
                </c:pt>
                <c:pt idx="407">
                  <c:v>89.852233999999982</c:v>
                </c:pt>
                <c:pt idx="408">
                  <c:v>89.852793999999989</c:v>
                </c:pt>
                <c:pt idx="409">
                  <c:v>90.004857000000001</c:v>
                </c:pt>
                <c:pt idx="410">
                  <c:v>90.055432999998828</c:v>
                </c:pt>
                <c:pt idx="411">
                  <c:v>90.105854999999949</c:v>
                </c:pt>
                <c:pt idx="412">
                  <c:v>90.155021999999988</c:v>
                </c:pt>
                <c:pt idx="413">
                  <c:v>90.204068000000007</c:v>
                </c:pt>
                <c:pt idx="414">
                  <c:v>90.242704000000003</c:v>
                </c:pt>
                <c:pt idx="415">
                  <c:v>90.299499999999995</c:v>
                </c:pt>
                <c:pt idx="416">
                  <c:v>90.346902</c:v>
                </c:pt>
                <c:pt idx="417">
                  <c:v>90.346959999999996</c:v>
                </c:pt>
                <c:pt idx="418">
                  <c:v>90.439659000001043</c:v>
                </c:pt>
                <c:pt idx="419">
                  <c:v>90.485926000000006</c:v>
                </c:pt>
                <c:pt idx="420">
                  <c:v>90.531406000000004</c:v>
                </c:pt>
                <c:pt idx="421">
                  <c:v>90.576440999999988</c:v>
                </c:pt>
                <c:pt idx="422">
                  <c:v>90.621266000000006</c:v>
                </c:pt>
                <c:pt idx="423">
                  <c:v>90.66566899999998</c:v>
                </c:pt>
                <c:pt idx="424">
                  <c:v>90.692013000000003</c:v>
                </c:pt>
                <c:pt idx="425">
                  <c:v>90.692069999999987</c:v>
                </c:pt>
                <c:pt idx="426">
                  <c:v>90.695600999999982</c:v>
                </c:pt>
                <c:pt idx="427">
                  <c:v>90.696450999999982</c:v>
                </c:pt>
                <c:pt idx="428">
                  <c:v>90.696450999999982</c:v>
                </c:pt>
                <c:pt idx="429">
                  <c:v>90.696450999999982</c:v>
                </c:pt>
                <c:pt idx="430">
                  <c:v>90.705571999999989</c:v>
                </c:pt>
                <c:pt idx="431">
                  <c:v>90.705571999999989</c:v>
                </c:pt>
                <c:pt idx="432">
                  <c:v>90.705571999999989</c:v>
                </c:pt>
                <c:pt idx="433">
                  <c:v>91.106251</c:v>
                </c:pt>
                <c:pt idx="434">
                  <c:v>91.106251</c:v>
                </c:pt>
                <c:pt idx="435">
                  <c:v>91.193185999999983</c:v>
                </c:pt>
                <c:pt idx="436">
                  <c:v>91.236101000000005</c:v>
                </c:pt>
                <c:pt idx="437">
                  <c:v>91.278760999999989</c:v>
                </c:pt>
                <c:pt idx="438">
                  <c:v>91.321333999999979</c:v>
                </c:pt>
                <c:pt idx="439">
                  <c:v>91.363467</c:v>
                </c:pt>
                <c:pt idx="440">
                  <c:v>91.364025000000026</c:v>
                </c:pt>
                <c:pt idx="441">
                  <c:v>91.445188000000002</c:v>
                </c:pt>
                <c:pt idx="442">
                  <c:v>91.482734999999948</c:v>
                </c:pt>
                <c:pt idx="443">
                  <c:v>91.52649599999998</c:v>
                </c:pt>
                <c:pt idx="444">
                  <c:v>91.567111999999995</c:v>
                </c:pt>
                <c:pt idx="445">
                  <c:v>91.594584000000026</c:v>
                </c:pt>
                <c:pt idx="446">
                  <c:v>91.59509199999998</c:v>
                </c:pt>
                <c:pt idx="447">
                  <c:v>91.59509199999998</c:v>
                </c:pt>
                <c:pt idx="448">
                  <c:v>91.728671999999989</c:v>
                </c:pt>
                <c:pt idx="449">
                  <c:v>91.769845000000004</c:v>
                </c:pt>
                <c:pt idx="450">
                  <c:v>91.809986999999978</c:v>
                </c:pt>
                <c:pt idx="451">
                  <c:v>91.849829999999997</c:v>
                </c:pt>
                <c:pt idx="452">
                  <c:v>91.879766999999958</c:v>
                </c:pt>
                <c:pt idx="453">
                  <c:v>91.929434000000001</c:v>
                </c:pt>
                <c:pt idx="454">
                  <c:v>91.968673999999993</c:v>
                </c:pt>
                <c:pt idx="455">
                  <c:v>92.007830000000013</c:v>
                </c:pt>
                <c:pt idx="456">
                  <c:v>92.046781999999979</c:v>
                </c:pt>
                <c:pt idx="457">
                  <c:v>92.084410000000005</c:v>
                </c:pt>
                <c:pt idx="458">
                  <c:v>92.093604999999997</c:v>
                </c:pt>
                <c:pt idx="459">
                  <c:v>92.118387999999158</c:v>
                </c:pt>
                <c:pt idx="460">
                  <c:v>92.122366999999358</c:v>
                </c:pt>
                <c:pt idx="461">
                  <c:v>92.132069999999999</c:v>
                </c:pt>
                <c:pt idx="462">
                  <c:v>92.154186999999979</c:v>
                </c:pt>
                <c:pt idx="463">
                  <c:v>92.154186999999979</c:v>
                </c:pt>
                <c:pt idx="464">
                  <c:v>92.346092999999982</c:v>
                </c:pt>
                <c:pt idx="465">
                  <c:v>92.383459000000002</c:v>
                </c:pt>
                <c:pt idx="466">
                  <c:v>92.420507999999998</c:v>
                </c:pt>
                <c:pt idx="467">
                  <c:v>92.456780999999978</c:v>
                </c:pt>
                <c:pt idx="468">
                  <c:v>92.492720000000006</c:v>
                </c:pt>
                <c:pt idx="469">
                  <c:v>92.528625000000005</c:v>
                </c:pt>
                <c:pt idx="470">
                  <c:v>92.563496999999998</c:v>
                </c:pt>
                <c:pt idx="471">
                  <c:v>92.597858000000002</c:v>
                </c:pt>
                <c:pt idx="472">
                  <c:v>92.631784999999979</c:v>
                </c:pt>
                <c:pt idx="473">
                  <c:v>92.655957999999558</c:v>
                </c:pt>
                <c:pt idx="474">
                  <c:v>92.685039999999958</c:v>
                </c:pt>
                <c:pt idx="475">
                  <c:v>92.695358999999158</c:v>
                </c:pt>
                <c:pt idx="476">
                  <c:v>92.750495000000001</c:v>
                </c:pt>
                <c:pt idx="477">
                  <c:v>92.799638999999999</c:v>
                </c:pt>
                <c:pt idx="478">
                  <c:v>92.831967000000006</c:v>
                </c:pt>
                <c:pt idx="479">
                  <c:v>92.837344000000002</c:v>
                </c:pt>
                <c:pt idx="480">
                  <c:v>92.845506999999998</c:v>
                </c:pt>
                <c:pt idx="481">
                  <c:v>92.845564999999993</c:v>
                </c:pt>
                <c:pt idx="482">
                  <c:v>92.845568999999998</c:v>
                </c:pt>
                <c:pt idx="483">
                  <c:v>92.991676999999996</c:v>
                </c:pt>
                <c:pt idx="484">
                  <c:v>93.023561000000001</c:v>
                </c:pt>
                <c:pt idx="485">
                  <c:v>93.055338999998597</c:v>
                </c:pt>
                <c:pt idx="486">
                  <c:v>93.064630000000022</c:v>
                </c:pt>
                <c:pt idx="487">
                  <c:v>93.064630000000022</c:v>
                </c:pt>
                <c:pt idx="488">
                  <c:v>93.064828000000006</c:v>
                </c:pt>
                <c:pt idx="489">
                  <c:v>93.119794999999982</c:v>
                </c:pt>
                <c:pt idx="490">
                  <c:v>93.199580999999981</c:v>
                </c:pt>
                <c:pt idx="491">
                  <c:v>93.245998</c:v>
                </c:pt>
                <c:pt idx="492">
                  <c:v>93.27776999999999</c:v>
                </c:pt>
                <c:pt idx="493">
                  <c:v>93.309409000000002</c:v>
                </c:pt>
                <c:pt idx="494">
                  <c:v>93.339380999999989</c:v>
                </c:pt>
                <c:pt idx="495">
                  <c:v>93.362703999999979</c:v>
                </c:pt>
                <c:pt idx="496">
                  <c:v>93.363746999999989</c:v>
                </c:pt>
                <c:pt idx="497">
                  <c:v>93.387964999999994</c:v>
                </c:pt>
                <c:pt idx="498">
                  <c:v>93.442278000000002</c:v>
                </c:pt>
                <c:pt idx="499">
                  <c:v>93.487233000000927</c:v>
                </c:pt>
                <c:pt idx="500">
                  <c:v>93.516552000000004</c:v>
                </c:pt>
                <c:pt idx="501">
                  <c:v>93.517191999999994</c:v>
                </c:pt>
                <c:pt idx="502">
                  <c:v>93.517191999999994</c:v>
                </c:pt>
                <c:pt idx="503">
                  <c:v>93.517685000000327</c:v>
                </c:pt>
                <c:pt idx="504">
                  <c:v>93.517685000000327</c:v>
                </c:pt>
                <c:pt idx="505">
                  <c:v>93.533018999999982</c:v>
                </c:pt>
                <c:pt idx="506">
                  <c:v>93.539231000000001</c:v>
                </c:pt>
                <c:pt idx="507">
                  <c:v>93.539890999999983</c:v>
                </c:pt>
                <c:pt idx="508">
                  <c:v>93.682666999999981</c:v>
                </c:pt>
                <c:pt idx="509">
                  <c:v>93.731803999999997</c:v>
                </c:pt>
                <c:pt idx="510">
                  <c:v>93.779567999999998</c:v>
                </c:pt>
                <c:pt idx="511">
                  <c:v>93.821404000000001</c:v>
                </c:pt>
                <c:pt idx="512">
                  <c:v>93.856656999999998</c:v>
                </c:pt>
                <c:pt idx="513">
                  <c:v>93.891957000000005</c:v>
                </c:pt>
                <c:pt idx="514">
                  <c:v>93.922251000000003</c:v>
                </c:pt>
                <c:pt idx="515">
                  <c:v>93.951192000000006</c:v>
                </c:pt>
                <c:pt idx="516">
                  <c:v>93.961993000001058</c:v>
                </c:pt>
                <c:pt idx="517">
                  <c:v>93.961993000001058</c:v>
                </c:pt>
                <c:pt idx="518">
                  <c:v>93.962850000000003</c:v>
                </c:pt>
                <c:pt idx="519">
                  <c:v>93.967308000000003</c:v>
                </c:pt>
                <c:pt idx="520">
                  <c:v>93.967308000000003</c:v>
                </c:pt>
                <c:pt idx="521">
                  <c:v>93.967308000000003</c:v>
                </c:pt>
                <c:pt idx="522">
                  <c:v>93.967308000000003</c:v>
                </c:pt>
                <c:pt idx="523">
                  <c:v>93.967308000000003</c:v>
                </c:pt>
                <c:pt idx="524">
                  <c:v>93.976522000000003</c:v>
                </c:pt>
                <c:pt idx="525">
                  <c:v>93.993671000000006</c:v>
                </c:pt>
                <c:pt idx="526">
                  <c:v>93.998835999999983</c:v>
                </c:pt>
                <c:pt idx="527">
                  <c:v>93.998835999999983</c:v>
                </c:pt>
                <c:pt idx="528">
                  <c:v>93.999106999999995</c:v>
                </c:pt>
                <c:pt idx="529">
                  <c:v>94.002807999999959</c:v>
                </c:pt>
                <c:pt idx="530">
                  <c:v>94.003473</c:v>
                </c:pt>
                <c:pt idx="531">
                  <c:v>94.003473</c:v>
                </c:pt>
                <c:pt idx="532">
                  <c:v>94.003473</c:v>
                </c:pt>
                <c:pt idx="533">
                  <c:v>94.003473</c:v>
                </c:pt>
                <c:pt idx="534">
                  <c:v>94.036617000000007</c:v>
                </c:pt>
                <c:pt idx="535">
                  <c:v>94.036617000000007</c:v>
                </c:pt>
                <c:pt idx="536">
                  <c:v>94.036617000000007</c:v>
                </c:pt>
                <c:pt idx="537">
                  <c:v>94.280296000000007</c:v>
                </c:pt>
                <c:pt idx="538">
                  <c:v>94.280296000000007</c:v>
                </c:pt>
                <c:pt idx="539">
                  <c:v>94.337694999999997</c:v>
                </c:pt>
                <c:pt idx="540">
                  <c:v>94.353376999998915</c:v>
                </c:pt>
                <c:pt idx="541">
                  <c:v>94.423188999999979</c:v>
                </c:pt>
                <c:pt idx="542">
                  <c:v>94.438471999999948</c:v>
                </c:pt>
                <c:pt idx="543">
                  <c:v>94.585476999999358</c:v>
                </c:pt>
                <c:pt idx="544">
                  <c:v>94.585476999999358</c:v>
                </c:pt>
                <c:pt idx="545">
                  <c:v>94.601995000000002</c:v>
                </c:pt>
                <c:pt idx="546">
                  <c:v>94.645161000000002</c:v>
                </c:pt>
                <c:pt idx="547">
                  <c:v>94.708197999999982</c:v>
                </c:pt>
                <c:pt idx="548">
                  <c:v>94.790170000000003</c:v>
                </c:pt>
                <c:pt idx="549">
                  <c:v>94.857629000000827</c:v>
                </c:pt>
                <c:pt idx="550">
                  <c:v>94.886341999999658</c:v>
                </c:pt>
                <c:pt idx="551">
                  <c:v>94.952074999999979</c:v>
                </c:pt>
                <c:pt idx="552">
                  <c:v>94.983871999999948</c:v>
                </c:pt>
                <c:pt idx="553">
                  <c:v>95.030253000000627</c:v>
                </c:pt>
                <c:pt idx="554">
                  <c:v>95.07832999999998</c:v>
                </c:pt>
                <c:pt idx="555">
                  <c:v>95.07832999999998</c:v>
                </c:pt>
                <c:pt idx="556">
                  <c:v>95.07832999999998</c:v>
                </c:pt>
                <c:pt idx="557">
                  <c:v>95.124792999999258</c:v>
                </c:pt>
                <c:pt idx="558">
                  <c:v>95.126771999998539</c:v>
                </c:pt>
                <c:pt idx="559">
                  <c:v>95.185346999998785</c:v>
                </c:pt>
                <c:pt idx="560">
                  <c:v>95.185346999998785</c:v>
                </c:pt>
                <c:pt idx="561">
                  <c:v>95.225074999999919</c:v>
                </c:pt>
                <c:pt idx="562">
                  <c:v>95.295037999999948</c:v>
                </c:pt>
                <c:pt idx="563">
                  <c:v>95.338034999999948</c:v>
                </c:pt>
                <c:pt idx="564">
                  <c:v>95.366501</c:v>
                </c:pt>
                <c:pt idx="565">
                  <c:v>95.394493999999995</c:v>
                </c:pt>
                <c:pt idx="566">
                  <c:v>95.422036999999989</c:v>
                </c:pt>
                <c:pt idx="567">
                  <c:v>95.449566000000999</c:v>
                </c:pt>
                <c:pt idx="568">
                  <c:v>95.476963999999995</c:v>
                </c:pt>
                <c:pt idx="569">
                  <c:v>95.476963999999995</c:v>
                </c:pt>
                <c:pt idx="570">
                  <c:v>95.525441999999558</c:v>
                </c:pt>
                <c:pt idx="571">
                  <c:v>95.558009999999982</c:v>
                </c:pt>
                <c:pt idx="572">
                  <c:v>95.584235000000007</c:v>
                </c:pt>
                <c:pt idx="573">
                  <c:v>95.609843999999981</c:v>
                </c:pt>
                <c:pt idx="574">
                  <c:v>95.635323</c:v>
                </c:pt>
                <c:pt idx="575">
                  <c:v>95.656824999999998</c:v>
                </c:pt>
                <c:pt idx="576">
                  <c:v>95.677151999999978</c:v>
                </c:pt>
                <c:pt idx="577">
                  <c:v>95.710102000000006</c:v>
                </c:pt>
                <c:pt idx="578">
                  <c:v>95.722038999998958</c:v>
                </c:pt>
                <c:pt idx="579">
                  <c:v>95.727896999999999</c:v>
                </c:pt>
                <c:pt idx="580">
                  <c:v>95.778225000000006</c:v>
                </c:pt>
                <c:pt idx="581">
                  <c:v>95.809560000000005</c:v>
                </c:pt>
                <c:pt idx="582">
                  <c:v>95.824815999999998</c:v>
                </c:pt>
                <c:pt idx="583">
                  <c:v>95.857027000000002</c:v>
                </c:pt>
                <c:pt idx="584">
                  <c:v>95.880586999999949</c:v>
                </c:pt>
                <c:pt idx="585">
                  <c:v>95.903450000000007</c:v>
                </c:pt>
                <c:pt idx="586">
                  <c:v>95.925755999999978</c:v>
                </c:pt>
                <c:pt idx="587">
                  <c:v>95.947733999999997</c:v>
                </c:pt>
                <c:pt idx="588">
                  <c:v>95.969458000000003</c:v>
                </c:pt>
                <c:pt idx="589">
                  <c:v>95.991096000000027</c:v>
                </c:pt>
                <c:pt idx="590">
                  <c:v>96.007115000000027</c:v>
                </c:pt>
                <c:pt idx="591">
                  <c:v>96.007115000000027</c:v>
                </c:pt>
                <c:pt idx="592">
                  <c:v>96.031469000000527</c:v>
                </c:pt>
                <c:pt idx="593">
                  <c:v>96.032724000000002</c:v>
                </c:pt>
                <c:pt idx="594">
                  <c:v>96.098675</c:v>
                </c:pt>
                <c:pt idx="595">
                  <c:v>96.119833999999983</c:v>
                </c:pt>
                <c:pt idx="596">
                  <c:v>96.139843999999982</c:v>
                </c:pt>
                <c:pt idx="597">
                  <c:v>96.159524000000005</c:v>
                </c:pt>
                <c:pt idx="598">
                  <c:v>96.179574999999858</c:v>
                </c:pt>
                <c:pt idx="599">
                  <c:v>96.180178999999058</c:v>
                </c:pt>
                <c:pt idx="600">
                  <c:v>96.180212999999981</c:v>
                </c:pt>
                <c:pt idx="601">
                  <c:v>96.180490999999989</c:v>
                </c:pt>
                <c:pt idx="602">
                  <c:v>96.180752999999058</c:v>
                </c:pt>
                <c:pt idx="603">
                  <c:v>96.180780999999158</c:v>
                </c:pt>
                <c:pt idx="604">
                  <c:v>96.180780999999158</c:v>
                </c:pt>
                <c:pt idx="605">
                  <c:v>96.20049299999998</c:v>
                </c:pt>
                <c:pt idx="606">
                  <c:v>96.233515999999995</c:v>
                </c:pt>
                <c:pt idx="607">
                  <c:v>96.236220000000827</c:v>
                </c:pt>
                <c:pt idx="608">
                  <c:v>96.295676999999998</c:v>
                </c:pt>
                <c:pt idx="609">
                  <c:v>96.348343999999983</c:v>
                </c:pt>
                <c:pt idx="610">
                  <c:v>96.389155000000002</c:v>
                </c:pt>
                <c:pt idx="611">
                  <c:v>96.419122000000527</c:v>
                </c:pt>
                <c:pt idx="612">
                  <c:v>96.447794000000627</c:v>
                </c:pt>
                <c:pt idx="613">
                  <c:v>96.466617999999997</c:v>
                </c:pt>
                <c:pt idx="614">
                  <c:v>96.485296000000005</c:v>
                </c:pt>
                <c:pt idx="615">
                  <c:v>96.498586000000003</c:v>
                </c:pt>
                <c:pt idx="616">
                  <c:v>96.520676999999978</c:v>
                </c:pt>
                <c:pt idx="617">
                  <c:v>96.541010000000227</c:v>
                </c:pt>
                <c:pt idx="618">
                  <c:v>96.559556999999998</c:v>
                </c:pt>
                <c:pt idx="619">
                  <c:v>96.559751999999989</c:v>
                </c:pt>
                <c:pt idx="620">
                  <c:v>96.561278000000001</c:v>
                </c:pt>
                <c:pt idx="621">
                  <c:v>96.561278000000001</c:v>
                </c:pt>
                <c:pt idx="622">
                  <c:v>96.561278000000001</c:v>
                </c:pt>
                <c:pt idx="623">
                  <c:v>96.561278000000001</c:v>
                </c:pt>
                <c:pt idx="624">
                  <c:v>96.561278000000001</c:v>
                </c:pt>
                <c:pt idx="625">
                  <c:v>96.686565000000002</c:v>
                </c:pt>
                <c:pt idx="626">
                  <c:v>96.688034999999758</c:v>
                </c:pt>
                <c:pt idx="627">
                  <c:v>96.688034999999758</c:v>
                </c:pt>
                <c:pt idx="628">
                  <c:v>96.68826199999998</c:v>
                </c:pt>
                <c:pt idx="629">
                  <c:v>96.689378999998567</c:v>
                </c:pt>
                <c:pt idx="630">
                  <c:v>96.690252000000001</c:v>
                </c:pt>
                <c:pt idx="631">
                  <c:v>96.690971999999988</c:v>
                </c:pt>
                <c:pt idx="632">
                  <c:v>96.732455999999999</c:v>
                </c:pt>
                <c:pt idx="633">
                  <c:v>96.781620000000927</c:v>
                </c:pt>
                <c:pt idx="634">
                  <c:v>96.788433999999981</c:v>
                </c:pt>
                <c:pt idx="635">
                  <c:v>96.859083999999982</c:v>
                </c:pt>
                <c:pt idx="636">
                  <c:v>96.884369000000007</c:v>
                </c:pt>
                <c:pt idx="637">
                  <c:v>96.902193999999994</c:v>
                </c:pt>
                <c:pt idx="638">
                  <c:v>96.919478999999981</c:v>
                </c:pt>
                <c:pt idx="639">
                  <c:v>96.936741999999981</c:v>
                </c:pt>
                <c:pt idx="640">
                  <c:v>96.953940000000003</c:v>
                </c:pt>
                <c:pt idx="641">
                  <c:v>96.965654000000427</c:v>
                </c:pt>
                <c:pt idx="642">
                  <c:v>96.988079999999982</c:v>
                </c:pt>
                <c:pt idx="643">
                  <c:v>97.005144000000001</c:v>
                </c:pt>
                <c:pt idx="644">
                  <c:v>97.021895999999998</c:v>
                </c:pt>
                <c:pt idx="645">
                  <c:v>97.036900000000003</c:v>
                </c:pt>
                <c:pt idx="646">
                  <c:v>97.039413999999994</c:v>
                </c:pt>
                <c:pt idx="647">
                  <c:v>97.063721000000001</c:v>
                </c:pt>
                <c:pt idx="648">
                  <c:v>97.088396999999958</c:v>
                </c:pt>
                <c:pt idx="649">
                  <c:v>97.098922000000002</c:v>
                </c:pt>
                <c:pt idx="650">
                  <c:v>97.098922000000002</c:v>
                </c:pt>
                <c:pt idx="651">
                  <c:v>97.098922000000002</c:v>
                </c:pt>
                <c:pt idx="652">
                  <c:v>97.10629299999998</c:v>
                </c:pt>
                <c:pt idx="653">
                  <c:v>97.10629299999998</c:v>
                </c:pt>
                <c:pt idx="654">
                  <c:v>97.108506999999989</c:v>
                </c:pt>
                <c:pt idx="655">
                  <c:v>97.108533999999949</c:v>
                </c:pt>
                <c:pt idx="656">
                  <c:v>97.108842999998785</c:v>
                </c:pt>
                <c:pt idx="657">
                  <c:v>97.108845999999858</c:v>
                </c:pt>
                <c:pt idx="658">
                  <c:v>97.109627000000003</c:v>
                </c:pt>
                <c:pt idx="659">
                  <c:v>97.110184000000004</c:v>
                </c:pt>
                <c:pt idx="660">
                  <c:v>97.110439999999983</c:v>
                </c:pt>
                <c:pt idx="661">
                  <c:v>97.110557999999983</c:v>
                </c:pt>
                <c:pt idx="662">
                  <c:v>97.110557999999983</c:v>
                </c:pt>
                <c:pt idx="663">
                  <c:v>97.110557999999983</c:v>
                </c:pt>
                <c:pt idx="664">
                  <c:v>97.110557999999983</c:v>
                </c:pt>
                <c:pt idx="665">
                  <c:v>97.110557999999983</c:v>
                </c:pt>
                <c:pt idx="666">
                  <c:v>97.110557999999983</c:v>
                </c:pt>
                <c:pt idx="667">
                  <c:v>97.110557999999983</c:v>
                </c:pt>
                <c:pt idx="668">
                  <c:v>97.407718000000003</c:v>
                </c:pt>
                <c:pt idx="669">
                  <c:v>97.431729000000956</c:v>
                </c:pt>
                <c:pt idx="670">
                  <c:v>97.448060999999996</c:v>
                </c:pt>
                <c:pt idx="671">
                  <c:v>97.464135000000027</c:v>
                </c:pt>
                <c:pt idx="672">
                  <c:v>97.479872999999458</c:v>
                </c:pt>
                <c:pt idx="673">
                  <c:v>97.495270000000005</c:v>
                </c:pt>
                <c:pt idx="674">
                  <c:v>97.509766999999982</c:v>
                </c:pt>
                <c:pt idx="675">
                  <c:v>97.509779999999978</c:v>
                </c:pt>
                <c:pt idx="676">
                  <c:v>97.515411</c:v>
                </c:pt>
                <c:pt idx="677">
                  <c:v>97.51657299999998</c:v>
                </c:pt>
                <c:pt idx="678">
                  <c:v>97.517348999999982</c:v>
                </c:pt>
                <c:pt idx="679">
                  <c:v>97.522886999999358</c:v>
                </c:pt>
                <c:pt idx="680">
                  <c:v>97.538943000000003</c:v>
                </c:pt>
                <c:pt idx="681">
                  <c:v>97.545720000000003</c:v>
                </c:pt>
                <c:pt idx="682">
                  <c:v>97.554958999999982</c:v>
                </c:pt>
                <c:pt idx="683">
                  <c:v>97.556111000000001</c:v>
                </c:pt>
                <c:pt idx="684">
                  <c:v>97.558059999999998</c:v>
                </c:pt>
                <c:pt idx="685">
                  <c:v>97.611643000000427</c:v>
                </c:pt>
                <c:pt idx="686">
                  <c:v>97.626788999998567</c:v>
                </c:pt>
                <c:pt idx="687">
                  <c:v>97.643217000000007</c:v>
                </c:pt>
                <c:pt idx="688">
                  <c:v>97.686261999999999</c:v>
                </c:pt>
                <c:pt idx="689">
                  <c:v>97.720537999999948</c:v>
                </c:pt>
                <c:pt idx="690">
                  <c:v>97.720537999999948</c:v>
                </c:pt>
                <c:pt idx="691">
                  <c:v>97.750579999999999</c:v>
                </c:pt>
                <c:pt idx="692">
                  <c:v>97.770258999999982</c:v>
                </c:pt>
                <c:pt idx="693">
                  <c:v>97.777266999999995</c:v>
                </c:pt>
                <c:pt idx="694">
                  <c:v>97.789353000000006</c:v>
                </c:pt>
                <c:pt idx="695">
                  <c:v>97.813338999999758</c:v>
                </c:pt>
                <c:pt idx="696">
                  <c:v>97.827579999999998</c:v>
                </c:pt>
                <c:pt idx="697">
                  <c:v>97.841690999999997</c:v>
                </c:pt>
                <c:pt idx="698">
                  <c:v>97.850786999999258</c:v>
                </c:pt>
                <c:pt idx="699">
                  <c:v>97.869701999999918</c:v>
                </c:pt>
                <c:pt idx="700">
                  <c:v>97.88356899999998</c:v>
                </c:pt>
                <c:pt idx="701">
                  <c:v>97.883589000000001</c:v>
                </c:pt>
                <c:pt idx="702">
                  <c:v>97.883683000000005</c:v>
                </c:pt>
                <c:pt idx="703">
                  <c:v>97.886651000000001</c:v>
                </c:pt>
                <c:pt idx="704">
                  <c:v>97.886651000000001</c:v>
                </c:pt>
                <c:pt idx="705">
                  <c:v>97.889114000000006</c:v>
                </c:pt>
                <c:pt idx="706">
                  <c:v>97.889114000000006</c:v>
                </c:pt>
                <c:pt idx="707">
                  <c:v>97.889114000000006</c:v>
                </c:pt>
                <c:pt idx="708">
                  <c:v>97.891864999999996</c:v>
                </c:pt>
                <c:pt idx="709">
                  <c:v>97.891864999999996</c:v>
                </c:pt>
                <c:pt idx="710">
                  <c:v>97.892031999999958</c:v>
                </c:pt>
                <c:pt idx="711">
                  <c:v>97.892031999999958</c:v>
                </c:pt>
                <c:pt idx="712">
                  <c:v>97.979921000000004</c:v>
                </c:pt>
                <c:pt idx="713">
                  <c:v>98.013787999999948</c:v>
                </c:pt>
                <c:pt idx="714">
                  <c:v>98.013787999999948</c:v>
                </c:pt>
                <c:pt idx="715">
                  <c:v>98.086457999999979</c:v>
                </c:pt>
                <c:pt idx="716">
                  <c:v>98.099981</c:v>
                </c:pt>
                <c:pt idx="717">
                  <c:v>98.113326000000001</c:v>
                </c:pt>
                <c:pt idx="718">
                  <c:v>98.116450999999998</c:v>
                </c:pt>
                <c:pt idx="719">
                  <c:v>98.137478999999658</c:v>
                </c:pt>
                <c:pt idx="720">
                  <c:v>98.152780999998626</c:v>
                </c:pt>
                <c:pt idx="721">
                  <c:v>98.155220999999983</c:v>
                </c:pt>
                <c:pt idx="722">
                  <c:v>98.161507999999998</c:v>
                </c:pt>
                <c:pt idx="723">
                  <c:v>98.161507999999998</c:v>
                </c:pt>
                <c:pt idx="724">
                  <c:v>98.199116000000004</c:v>
                </c:pt>
                <c:pt idx="725">
                  <c:v>98.199116000000004</c:v>
                </c:pt>
                <c:pt idx="726">
                  <c:v>98.228765999999979</c:v>
                </c:pt>
                <c:pt idx="727">
                  <c:v>98.244642999999996</c:v>
                </c:pt>
                <c:pt idx="728">
                  <c:v>98.257726000000005</c:v>
                </c:pt>
                <c:pt idx="729">
                  <c:v>98.257726000000005</c:v>
                </c:pt>
                <c:pt idx="730">
                  <c:v>98.266935000000004</c:v>
                </c:pt>
                <c:pt idx="731">
                  <c:v>98.272501999999989</c:v>
                </c:pt>
                <c:pt idx="732">
                  <c:v>98.293054000000026</c:v>
                </c:pt>
                <c:pt idx="733">
                  <c:v>98.310540000000003</c:v>
                </c:pt>
                <c:pt idx="734">
                  <c:v>98.327524999999994</c:v>
                </c:pt>
                <c:pt idx="735">
                  <c:v>98.34880099999998</c:v>
                </c:pt>
                <c:pt idx="736">
                  <c:v>98.361360000000005</c:v>
                </c:pt>
                <c:pt idx="737">
                  <c:v>98.373563000000004</c:v>
                </c:pt>
                <c:pt idx="738">
                  <c:v>98.385525000000001</c:v>
                </c:pt>
                <c:pt idx="739">
                  <c:v>98.397354000000007</c:v>
                </c:pt>
                <c:pt idx="740">
                  <c:v>98.397354000000007</c:v>
                </c:pt>
                <c:pt idx="741">
                  <c:v>98.420951000000002</c:v>
                </c:pt>
                <c:pt idx="742">
                  <c:v>98.432517000000004</c:v>
                </c:pt>
                <c:pt idx="743">
                  <c:v>98.444052000000127</c:v>
                </c:pt>
                <c:pt idx="744">
                  <c:v>98.455438999999558</c:v>
                </c:pt>
                <c:pt idx="745">
                  <c:v>98.466734000000002</c:v>
                </c:pt>
                <c:pt idx="746">
                  <c:v>98.476069999999993</c:v>
                </c:pt>
                <c:pt idx="747">
                  <c:v>98.489074000000002</c:v>
                </c:pt>
                <c:pt idx="748">
                  <c:v>98.499989999999997</c:v>
                </c:pt>
                <c:pt idx="749">
                  <c:v>98.510799000000006</c:v>
                </c:pt>
                <c:pt idx="750">
                  <c:v>98.521604999999994</c:v>
                </c:pt>
                <c:pt idx="751">
                  <c:v>98.532120000000006</c:v>
                </c:pt>
                <c:pt idx="752">
                  <c:v>98.542590000000004</c:v>
                </c:pt>
                <c:pt idx="753">
                  <c:v>98.54384899999998</c:v>
                </c:pt>
                <c:pt idx="754">
                  <c:v>98.54384899999998</c:v>
                </c:pt>
                <c:pt idx="755">
                  <c:v>98.544741000000002</c:v>
                </c:pt>
                <c:pt idx="756">
                  <c:v>98.544741000000002</c:v>
                </c:pt>
                <c:pt idx="757">
                  <c:v>98.547226000001174</c:v>
                </c:pt>
                <c:pt idx="758">
                  <c:v>98.575376999998554</c:v>
                </c:pt>
                <c:pt idx="759">
                  <c:v>98.575455999999988</c:v>
                </c:pt>
                <c:pt idx="760">
                  <c:v>98.575455999999988</c:v>
                </c:pt>
                <c:pt idx="761">
                  <c:v>98.609229999999997</c:v>
                </c:pt>
                <c:pt idx="762">
                  <c:v>98.646012999999982</c:v>
                </c:pt>
                <c:pt idx="763">
                  <c:v>98.656189999999981</c:v>
                </c:pt>
                <c:pt idx="764">
                  <c:v>98.665511999999978</c:v>
                </c:pt>
                <c:pt idx="765">
                  <c:v>98.669175999999979</c:v>
                </c:pt>
                <c:pt idx="766">
                  <c:v>98.676383999999658</c:v>
                </c:pt>
                <c:pt idx="767">
                  <c:v>98.695847999999458</c:v>
                </c:pt>
                <c:pt idx="768">
                  <c:v>98.705674000000002</c:v>
                </c:pt>
                <c:pt idx="769">
                  <c:v>98.715367999999998</c:v>
                </c:pt>
                <c:pt idx="770">
                  <c:v>98.716860999999994</c:v>
                </c:pt>
                <c:pt idx="771">
                  <c:v>98.716919000000956</c:v>
                </c:pt>
                <c:pt idx="772">
                  <c:v>98.718952999999999</c:v>
                </c:pt>
                <c:pt idx="773">
                  <c:v>98.727722999999983</c:v>
                </c:pt>
                <c:pt idx="774">
                  <c:v>98.733187999999998</c:v>
                </c:pt>
                <c:pt idx="775">
                  <c:v>98.735496999999981</c:v>
                </c:pt>
                <c:pt idx="776">
                  <c:v>98.757965000000027</c:v>
                </c:pt>
                <c:pt idx="777">
                  <c:v>98.757965000000027</c:v>
                </c:pt>
                <c:pt idx="778">
                  <c:v>98.768229000001028</c:v>
                </c:pt>
                <c:pt idx="779">
                  <c:v>98.768964999999994</c:v>
                </c:pt>
                <c:pt idx="780">
                  <c:v>98.769675000000007</c:v>
                </c:pt>
                <c:pt idx="781">
                  <c:v>98.779250000000005</c:v>
                </c:pt>
                <c:pt idx="782">
                  <c:v>98.792295999999993</c:v>
                </c:pt>
                <c:pt idx="783">
                  <c:v>98.798714000000004</c:v>
                </c:pt>
                <c:pt idx="784">
                  <c:v>98.820940999999948</c:v>
                </c:pt>
                <c:pt idx="785">
                  <c:v>98.841227000000927</c:v>
                </c:pt>
                <c:pt idx="786">
                  <c:v>98.845940999999982</c:v>
                </c:pt>
                <c:pt idx="787">
                  <c:v>98.850568999999979</c:v>
                </c:pt>
                <c:pt idx="788">
                  <c:v>98.855801999999358</c:v>
                </c:pt>
                <c:pt idx="789">
                  <c:v>98.870197999999988</c:v>
                </c:pt>
                <c:pt idx="790">
                  <c:v>98.870223999999993</c:v>
                </c:pt>
                <c:pt idx="791">
                  <c:v>98.885310999999959</c:v>
                </c:pt>
                <c:pt idx="792">
                  <c:v>98.905755999999982</c:v>
                </c:pt>
                <c:pt idx="793">
                  <c:v>98.912709000000007</c:v>
                </c:pt>
                <c:pt idx="794">
                  <c:v>98.922286</c:v>
                </c:pt>
                <c:pt idx="795">
                  <c:v>98.931754000000026</c:v>
                </c:pt>
                <c:pt idx="796">
                  <c:v>98.939027999999993</c:v>
                </c:pt>
                <c:pt idx="797">
                  <c:v>98.953126999999995</c:v>
                </c:pt>
                <c:pt idx="798">
                  <c:v>98.973922000000002</c:v>
                </c:pt>
                <c:pt idx="799">
                  <c:v>98.987251000000327</c:v>
                </c:pt>
                <c:pt idx="800">
                  <c:v>98.998220000000927</c:v>
                </c:pt>
                <c:pt idx="801">
                  <c:v>99.011180999999993</c:v>
                </c:pt>
                <c:pt idx="802">
                  <c:v>99.023555999999999</c:v>
                </c:pt>
                <c:pt idx="803">
                  <c:v>99.038515000000004</c:v>
                </c:pt>
                <c:pt idx="804">
                  <c:v>99.050487999999959</c:v>
                </c:pt>
                <c:pt idx="805">
                  <c:v>99.061344000000005</c:v>
                </c:pt>
                <c:pt idx="806">
                  <c:v>99.071674999999999</c:v>
                </c:pt>
                <c:pt idx="807">
                  <c:v>99.080867999999981</c:v>
                </c:pt>
                <c:pt idx="808">
                  <c:v>99.089970999999949</c:v>
                </c:pt>
                <c:pt idx="809">
                  <c:v>99.099053999999995</c:v>
                </c:pt>
                <c:pt idx="810">
                  <c:v>99.107881999999989</c:v>
                </c:pt>
                <c:pt idx="811">
                  <c:v>99.116697000000002</c:v>
                </c:pt>
                <c:pt idx="812">
                  <c:v>99.125435999998828</c:v>
                </c:pt>
                <c:pt idx="813">
                  <c:v>99.133831999999558</c:v>
                </c:pt>
                <c:pt idx="814">
                  <c:v>99.142696000000001</c:v>
                </c:pt>
                <c:pt idx="815">
                  <c:v>99.151319000000001</c:v>
                </c:pt>
                <c:pt idx="816">
                  <c:v>99.15689399999998</c:v>
                </c:pt>
                <c:pt idx="817">
                  <c:v>99.162891999999758</c:v>
                </c:pt>
                <c:pt idx="818">
                  <c:v>99.177067999999949</c:v>
                </c:pt>
                <c:pt idx="819">
                  <c:v>99.177432999998828</c:v>
                </c:pt>
                <c:pt idx="820">
                  <c:v>99.194224000001043</c:v>
                </c:pt>
                <c:pt idx="821">
                  <c:v>99.194224000001043</c:v>
                </c:pt>
                <c:pt idx="822">
                  <c:v>99.211355999999995</c:v>
                </c:pt>
                <c:pt idx="823">
                  <c:v>99.219730000000013</c:v>
                </c:pt>
                <c:pt idx="824">
                  <c:v>99.228026999999983</c:v>
                </c:pt>
                <c:pt idx="825">
                  <c:v>99.236180000000004</c:v>
                </c:pt>
                <c:pt idx="826">
                  <c:v>99.244296000001043</c:v>
                </c:pt>
                <c:pt idx="827">
                  <c:v>99.252184</c:v>
                </c:pt>
                <c:pt idx="828">
                  <c:v>99.260075000000001</c:v>
                </c:pt>
                <c:pt idx="829">
                  <c:v>99.267891000000006</c:v>
                </c:pt>
                <c:pt idx="830">
                  <c:v>99.275622999999982</c:v>
                </c:pt>
                <c:pt idx="831">
                  <c:v>99.277877999999959</c:v>
                </c:pt>
                <c:pt idx="832">
                  <c:v>99.291024000001059</c:v>
                </c:pt>
                <c:pt idx="833">
                  <c:v>99.293159000000827</c:v>
                </c:pt>
                <c:pt idx="834">
                  <c:v>99.293159000000827</c:v>
                </c:pt>
                <c:pt idx="835">
                  <c:v>99.298130999999998</c:v>
                </c:pt>
                <c:pt idx="836">
                  <c:v>99.321089000000001</c:v>
                </c:pt>
                <c:pt idx="837">
                  <c:v>99.328780999998727</c:v>
                </c:pt>
                <c:pt idx="838">
                  <c:v>99.335169999999991</c:v>
                </c:pt>
                <c:pt idx="839">
                  <c:v>99.343611999999993</c:v>
                </c:pt>
                <c:pt idx="840">
                  <c:v>99.350829999999988</c:v>
                </c:pt>
                <c:pt idx="841">
                  <c:v>99.357934999999998</c:v>
                </c:pt>
                <c:pt idx="842">
                  <c:v>99.364023000000827</c:v>
                </c:pt>
                <c:pt idx="843">
                  <c:v>99.372100999999958</c:v>
                </c:pt>
                <c:pt idx="844">
                  <c:v>99.379159000000001</c:v>
                </c:pt>
                <c:pt idx="845">
                  <c:v>99.386186999999978</c:v>
                </c:pt>
                <c:pt idx="846">
                  <c:v>99.393125999999995</c:v>
                </c:pt>
                <c:pt idx="847">
                  <c:v>99.399885999999981</c:v>
                </c:pt>
                <c:pt idx="848">
                  <c:v>99.406634999999994</c:v>
                </c:pt>
                <c:pt idx="849">
                  <c:v>99.413308999999998</c:v>
                </c:pt>
                <c:pt idx="850">
                  <c:v>99.419844000000026</c:v>
                </c:pt>
                <c:pt idx="851">
                  <c:v>99.426366000000002</c:v>
                </c:pt>
                <c:pt idx="852">
                  <c:v>99.427306000000002</c:v>
                </c:pt>
                <c:pt idx="853">
                  <c:v>99.429671999999982</c:v>
                </c:pt>
                <c:pt idx="854">
                  <c:v>99.440300000000022</c:v>
                </c:pt>
                <c:pt idx="855">
                  <c:v>99.448958000000005</c:v>
                </c:pt>
                <c:pt idx="856">
                  <c:v>99.458784999999978</c:v>
                </c:pt>
                <c:pt idx="857">
                  <c:v>99.465204000000227</c:v>
                </c:pt>
                <c:pt idx="858">
                  <c:v>99.471581999999998</c:v>
                </c:pt>
                <c:pt idx="859">
                  <c:v>99.477524000000727</c:v>
                </c:pt>
                <c:pt idx="860">
                  <c:v>99.484240000000227</c:v>
                </c:pt>
                <c:pt idx="861">
                  <c:v>99.490522999999996</c:v>
                </c:pt>
                <c:pt idx="862">
                  <c:v>99.496791999999999</c:v>
                </c:pt>
                <c:pt idx="863">
                  <c:v>99.503058999999979</c:v>
                </c:pt>
                <c:pt idx="864">
                  <c:v>99.509024999999994</c:v>
                </c:pt>
                <c:pt idx="865">
                  <c:v>99.515384999999981</c:v>
                </c:pt>
                <c:pt idx="866">
                  <c:v>99.521518</c:v>
                </c:pt>
                <c:pt idx="867">
                  <c:v>99.527128000000005</c:v>
                </c:pt>
                <c:pt idx="868">
                  <c:v>99.527128000000005</c:v>
                </c:pt>
                <c:pt idx="869">
                  <c:v>99.527128000000005</c:v>
                </c:pt>
                <c:pt idx="870">
                  <c:v>99.541594000000927</c:v>
                </c:pt>
                <c:pt idx="871">
                  <c:v>99.548793000000003</c:v>
                </c:pt>
                <c:pt idx="872">
                  <c:v>99.554148999999981</c:v>
                </c:pt>
                <c:pt idx="873">
                  <c:v>99.559446999999949</c:v>
                </c:pt>
                <c:pt idx="874">
                  <c:v>99.559533999999999</c:v>
                </c:pt>
                <c:pt idx="875">
                  <c:v>99.560705999999982</c:v>
                </c:pt>
                <c:pt idx="876">
                  <c:v>99.575211999999979</c:v>
                </c:pt>
                <c:pt idx="877">
                  <c:v>99.580428999999981</c:v>
                </c:pt>
                <c:pt idx="878">
                  <c:v>99.585621000000003</c:v>
                </c:pt>
                <c:pt idx="879">
                  <c:v>99.590664000000984</c:v>
                </c:pt>
                <c:pt idx="880">
                  <c:v>99.590664000000984</c:v>
                </c:pt>
                <c:pt idx="881">
                  <c:v>99.590664000000984</c:v>
                </c:pt>
                <c:pt idx="882">
                  <c:v>99.605524000000003</c:v>
                </c:pt>
                <c:pt idx="883">
                  <c:v>99.605524000000003</c:v>
                </c:pt>
                <c:pt idx="884">
                  <c:v>99.615430999999958</c:v>
                </c:pt>
                <c:pt idx="885">
                  <c:v>99.620261999999983</c:v>
                </c:pt>
                <c:pt idx="886">
                  <c:v>99.620261999999983</c:v>
                </c:pt>
                <c:pt idx="887">
                  <c:v>99.620261999999983</c:v>
                </c:pt>
                <c:pt idx="888">
                  <c:v>99.622038999998566</c:v>
                </c:pt>
                <c:pt idx="889">
                  <c:v>99.622038999998566</c:v>
                </c:pt>
                <c:pt idx="890">
                  <c:v>99.644043999999994</c:v>
                </c:pt>
                <c:pt idx="891">
                  <c:v>99.644043999999994</c:v>
                </c:pt>
                <c:pt idx="892">
                  <c:v>99.648928999999981</c:v>
                </c:pt>
                <c:pt idx="893">
                  <c:v>99.65413599999998</c:v>
                </c:pt>
                <c:pt idx="894">
                  <c:v>99.662944999999979</c:v>
                </c:pt>
                <c:pt idx="895">
                  <c:v>99.667546000000002</c:v>
                </c:pt>
                <c:pt idx="896">
                  <c:v>99.667546000000002</c:v>
                </c:pt>
                <c:pt idx="897">
                  <c:v>99.676697999999988</c:v>
                </c:pt>
                <c:pt idx="898">
                  <c:v>99.681262000000004</c:v>
                </c:pt>
                <c:pt idx="899">
                  <c:v>99.685778999998377</c:v>
                </c:pt>
                <c:pt idx="900">
                  <c:v>99.690213000000227</c:v>
                </c:pt>
                <c:pt idx="901">
                  <c:v>99.694642999999999</c:v>
                </c:pt>
                <c:pt idx="902">
                  <c:v>99.694642999999999</c:v>
                </c:pt>
                <c:pt idx="903">
                  <c:v>99.703467000000003</c:v>
                </c:pt>
                <c:pt idx="904">
                  <c:v>99.707856000000007</c:v>
                </c:pt>
                <c:pt idx="905">
                  <c:v>99.712106000000006</c:v>
                </c:pt>
                <c:pt idx="906">
                  <c:v>99.716347999999982</c:v>
                </c:pt>
                <c:pt idx="907">
                  <c:v>99.719588000000002</c:v>
                </c:pt>
                <c:pt idx="908">
                  <c:v>99.724745999999982</c:v>
                </c:pt>
                <c:pt idx="909">
                  <c:v>99.728909000000002</c:v>
                </c:pt>
                <c:pt idx="910">
                  <c:v>99.733069000000327</c:v>
                </c:pt>
                <c:pt idx="911">
                  <c:v>99.733134000000007</c:v>
                </c:pt>
                <c:pt idx="912">
                  <c:v>99.741339999999994</c:v>
                </c:pt>
                <c:pt idx="913">
                  <c:v>99.745435999999998</c:v>
                </c:pt>
                <c:pt idx="914">
                  <c:v>99.749516999999997</c:v>
                </c:pt>
                <c:pt idx="915">
                  <c:v>99.753375999999989</c:v>
                </c:pt>
                <c:pt idx="916">
                  <c:v>99.757212999999993</c:v>
                </c:pt>
                <c:pt idx="917">
                  <c:v>99.757212999999993</c:v>
                </c:pt>
                <c:pt idx="918">
                  <c:v>99.764878999999979</c:v>
                </c:pt>
                <c:pt idx="919">
                  <c:v>99.768614999999997</c:v>
                </c:pt>
                <c:pt idx="920">
                  <c:v>99.772234999999981</c:v>
                </c:pt>
                <c:pt idx="921">
                  <c:v>99.775839999999988</c:v>
                </c:pt>
                <c:pt idx="922">
                  <c:v>99.776860999999982</c:v>
                </c:pt>
                <c:pt idx="923">
                  <c:v>99.782955000000001</c:v>
                </c:pt>
                <c:pt idx="924">
                  <c:v>99.786470999999949</c:v>
                </c:pt>
                <c:pt idx="925">
                  <c:v>99.786470999999949</c:v>
                </c:pt>
                <c:pt idx="926">
                  <c:v>99.793402999999998</c:v>
                </c:pt>
                <c:pt idx="927">
                  <c:v>99.796823000000927</c:v>
                </c:pt>
                <c:pt idx="928">
                  <c:v>99.800130999999979</c:v>
                </c:pt>
                <c:pt idx="929">
                  <c:v>99.803534999999982</c:v>
                </c:pt>
                <c:pt idx="930">
                  <c:v>99.806395999999978</c:v>
                </c:pt>
                <c:pt idx="931">
                  <c:v>99.810237000000001</c:v>
                </c:pt>
                <c:pt idx="932">
                  <c:v>99.810237000000001</c:v>
                </c:pt>
                <c:pt idx="933">
                  <c:v>99.816766999999999</c:v>
                </c:pt>
                <c:pt idx="934">
                  <c:v>99.819997000000001</c:v>
                </c:pt>
                <c:pt idx="935">
                  <c:v>99.822835999998958</c:v>
                </c:pt>
                <c:pt idx="936">
                  <c:v>99.826269999999994</c:v>
                </c:pt>
                <c:pt idx="937">
                  <c:v>99.829391999999658</c:v>
                </c:pt>
                <c:pt idx="938">
                  <c:v>99.832408999999558</c:v>
                </c:pt>
                <c:pt idx="939">
                  <c:v>99.835378999998568</c:v>
                </c:pt>
                <c:pt idx="940">
                  <c:v>99.838333999999989</c:v>
                </c:pt>
                <c:pt idx="941">
                  <c:v>99.841195999999997</c:v>
                </c:pt>
                <c:pt idx="942">
                  <c:v>99.844054000000227</c:v>
                </c:pt>
                <c:pt idx="943">
                  <c:v>99.846873000000002</c:v>
                </c:pt>
                <c:pt idx="944">
                  <c:v>99.847188000000003</c:v>
                </c:pt>
                <c:pt idx="945">
                  <c:v>99.847188000000003</c:v>
                </c:pt>
                <c:pt idx="946">
                  <c:v>99.847188000000003</c:v>
                </c:pt>
                <c:pt idx="947">
                  <c:v>99.849001000000001</c:v>
                </c:pt>
                <c:pt idx="948">
                  <c:v>99.860099000000005</c:v>
                </c:pt>
                <c:pt idx="949">
                  <c:v>99.863378999998915</c:v>
                </c:pt>
                <c:pt idx="950">
                  <c:v>99.866124999999997</c:v>
                </c:pt>
                <c:pt idx="951">
                  <c:v>99.868851999999919</c:v>
                </c:pt>
                <c:pt idx="952">
                  <c:v>99.871545999999981</c:v>
                </c:pt>
                <c:pt idx="953">
                  <c:v>99.874215000000007</c:v>
                </c:pt>
                <c:pt idx="954">
                  <c:v>99.876879999999858</c:v>
                </c:pt>
                <c:pt idx="955">
                  <c:v>99.879372999998566</c:v>
                </c:pt>
                <c:pt idx="956">
                  <c:v>99.881859000000006</c:v>
                </c:pt>
                <c:pt idx="957">
                  <c:v>99.884242999999998</c:v>
                </c:pt>
                <c:pt idx="958">
                  <c:v>99.886617000000001</c:v>
                </c:pt>
                <c:pt idx="959">
                  <c:v>99.888986999999958</c:v>
                </c:pt>
                <c:pt idx="960">
                  <c:v>99.891261000000227</c:v>
                </c:pt>
                <c:pt idx="961">
                  <c:v>99.893510000000006</c:v>
                </c:pt>
                <c:pt idx="962">
                  <c:v>99.895674999999983</c:v>
                </c:pt>
                <c:pt idx="963">
                  <c:v>99.897835999999998</c:v>
                </c:pt>
                <c:pt idx="964">
                  <c:v>99.899773999999979</c:v>
                </c:pt>
                <c:pt idx="965">
                  <c:v>99.902055000000004</c:v>
                </c:pt>
                <c:pt idx="966">
                  <c:v>99.904157999999995</c:v>
                </c:pt>
                <c:pt idx="967">
                  <c:v>99.906171000000001</c:v>
                </c:pt>
                <c:pt idx="968">
                  <c:v>99.908158999999998</c:v>
                </c:pt>
                <c:pt idx="969">
                  <c:v>99.910082000000003</c:v>
                </c:pt>
                <c:pt idx="970">
                  <c:v>99.910917999999995</c:v>
                </c:pt>
                <c:pt idx="971">
                  <c:v>99.913509000000971</c:v>
                </c:pt>
                <c:pt idx="972">
                  <c:v>99.915734</c:v>
                </c:pt>
                <c:pt idx="973">
                  <c:v>99.917394000000527</c:v>
                </c:pt>
                <c:pt idx="974">
                  <c:v>99.919292999999996</c:v>
                </c:pt>
                <c:pt idx="975">
                  <c:v>99.921041000000002</c:v>
                </c:pt>
                <c:pt idx="976">
                  <c:v>99.922646999999998</c:v>
                </c:pt>
                <c:pt idx="977">
                  <c:v>99.924284000000227</c:v>
                </c:pt>
                <c:pt idx="978">
                  <c:v>99.925847999999988</c:v>
                </c:pt>
                <c:pt idx="979">
                  <c:v>99.927385999999998</c:v>
                </c:pt>
                <c:pt idx="980">
                  <c:v>99.928901999999979</c:v>
                </c:pt>
                <c:pt idx="981">
                  <c:v>99.930327000000005</c:v>
                </c:pt>
                <c:pt idx="982">
                  <c:v>99.931746000000004</c:v>
                </c:pt>
                <c:pt idx="983">
                  <c:v>99.931746000000004</c:v>
                </c:pt>
                <c:pt idx="984">
                  <c:v>99.934561000000627</c:v>
                </c:pt>
                <c:pt idx="985">
                  <c:v>99.935962000000004</c:v>
                </c:pt>
                <c:pt idx="986">
                  <c:v>99.937359000000427</c:v>
                </c:pt>
                <c:pt idx="987">
                  <c:v>99.938729999999993</c:v>
                </c:pt>
                <c:pt idx="988">
                  <c:v>99.940066000000527</c:v>
                </c:pt>
                <c:pt idx="989">
                  <c:v>99.941401999999997</c:v>
                </c:pt>
                <c:pt idx="990">
                  <c:v>99.942717000000002</c:v>
                </c:pt>
                <c:pt idx="991">
                  <c:v>99.944022000000984</c:v>
                </c:pt>
                <c:pt idx="992">
                  <c:v>99.944929000001579</c:v>
                </c:pt>
                <c:pt idx="993">
                  <c:v>99.946608999999995</c:v>
                </c:pt>
                <c:pt idx="994">
                  <c:v>99.947897999999995</c:v>
                </c:pt>
                <c:pt idx="995">
                  <c:v>99.949178000000003</c:v>
                </c:pt>
                <c:pt idx="996">
                  <c:v>99.950453999999993</c:v>
                </c:pt>
                <c:pt idx="997">
                  <c:v>99.950453999999993</c:v>
                </c:pt>
                <c:pt idx="998">
                  <c:v>99.952917999999983</c:v>
                </c:pt>
                <c:pt idx="999">
                  <c:v>99.954108000000005</c:v>
                </c:pt>
                <c:pt idx="1000">
                  <c:v>99.954108000000005</c:v>
                </c:pt>
                <c:pt idx="1001">
                  <c:v>99.956405000000004</c:v>
                </c:pt>
                <c:pt idx="1002">
                  <c:v>99.957544999999996</c:v>
                </c:pt>
                <c:pt idx="1003">
                  <c:v>99.958653999999996</c:v>
                </c:pt>
                <c:pt idx="1004">
                  <c:v>99.958923999999996</c:v>
                </c:pt>
                <c:pt idx="1005">
                  <c:v>99.960847999999999</c:v>
                </c:pt>
                <c:pt idx="1006">
                  <c:v>99.960847999999999</c:v>
                </c:pt>
                <c:pt idx="1007">
                  <c:v>99.962943999999993</c:v>
                </c:pt>
                <c:pt idx="1008">
                  <c:v>99.963982000000001</c:v>
                </c:pt>
                <c:pt idx="1009">
                  <c:v>99.965014999999994</c:v>
                </c:pt>
                <c:pt idx="1010">
                  <c:v>99.966042000000002</c:v>
                </c:pt>
                <c:pt idx="1011">
                  <c:v>99.967064000001088</c:v>
                </c:pt>
                <c:pt idx="1012">
                  <c:v>99.96803199999998</c:v>
                </c:pt>
                <c:pt idx="1013">
                  <c:v>99.968992999999998</c:v>
                </c:pt>
                <c:pt idx="1014">
                  <c:v>99.969938999999982</c:v>
                </c:pt>
                <c:pt idx="1015">
                  <c:v>99.970873999999981</c:v>
                </c:pt>
                <c:pt idx="1016">
                  <c:v>99.971746999999979</c:v>
                </c:pt>
                <c:pt idx="1017">
                  <c:v>99.972611999999998</c:v>
                </c:pt>
                <c:pt idx="1018">
                  <c:v>99.97346899999998</c:v>
                </c:pt>
                <c:pt idx="1019">
                  <c:v>99.97346899999998</c:v>
                </c:pt>
                <c:pt idx="1020">
                  <c:v>99.97346899999998</c:v>
                </c:pt>
                <c:pt idx="1021">
                  <c:v>99.97346899999998</c:v>
                </c:pt>
                <c:pt idx="1022">
                  <c:v>99.97346899999998</c:v>
                </c:pt>
                <c:pt idx="1023">
                  <c:v>99.97346899999998</c:v>
                </c:pt>
                <c:pt idx="1024">
                  <c:v>99.973523000000327</c:v>
                </c:pt>
                <c:pt idx="1025">
                  <c:v>99.978733999999989</c:v>
                </c:pt>
                <c:pt idx="1026">
                  <c:v>99.980281000000005</c:v>
                </c:pt>
                <c:pt idx="1027">
                  <c:v>99.981110000000427</c:v>
                </c:pt>
                <c:pt idx="1028">
                  <c:v>99.981881999999999</c:v>
                </c:pt>
                <c:pt idx="1029">
                  <c:v>99.981881999999999</c:v>
                </c:pt>
                <c:pt idx="1030">
                  <c:v>99.983414999999994</c:v>
                </c:pt>
                <c:pt idx="1031">
                  <c:v>99.984130000000007</c:v>
                </c:pt>
                <c:pt idx="1032">
                  <c:v>99.984826000000027</c:v>
                </c:pt>
                <c:pt idx="1033">
                  <c:v>99.985513999999995</c:v>
                </c:pt>
                <c:pt idx="1034">
                  <c:v>99.986153000000527</c:v>
                </c:pt>
                <c:pt idx="1035">
                  <c:v>99.986780999999979</c:v>
                </c:pt>
                <c:pt idx="1036">
                  <c:v>99.987376999999981</c:v>
                </c:pt>
                <c:pt idx="1037">
                  <c:v>99.987961999999996</c:v>
                </c:pt>
                <c:pt idx="1038">
                  <c:v>99.988491999999979</c:v>
                </c:pt>
                <c:pt idx="1039">
                  <c:v>99.988810999999998</c:v>
                </c:pt>
                <c:pt idx="1040">
                  <c:v>99.989498999999981</c:v>
                </c:pt>
                <c:pt idx="1041">
                  <c:v>99.990000000000023</c:v>
                </c:pt>
                <c:pt idx="1042">
                  <c:v>99.990466000000026</c:v>
                </c:pt>
                <c:pt idx="1043">
                  <c:v>99.990891000000005</c:v>
                </c:pt>
                <c:pt idx="1044">
                  <c:v>99.991308000000004</c:v>
                </c:pt>
                <c:pt idx="1045">
                  <c:v>99.991720000000427</c:v>
                </c:pt>
                <c:pt idx="1046">
                  <c:v>99.992127999999994</c:v>
                </c:pt>
                <c:pt idx="1047">
                  <c:v>99.992514000000227</c:v>
                </c:pt>
                <c:pt idx="1048">
                  <c:v>99.992840000000001</c:v>
                </c:pt>
                <c:pt idx="1049">
                  <c:v>99.993162000000027</c:v>
                </c:pt>
                <c:pt idx="1050">
                  <c:v>99.993272000000005</c:v>
                </c:pt>
                <c:pt idx="1051">
                  <c:v>99.993773000000004</c:v>
                </c:pt>
                <c:pt idx="1052">
                  <c:v>99.994127000001043</c:v>
                </c:pt>
                <c:pt idx="1053">
                  <c:v>99.994428999999997</c:v>
                </c:pt>
                <c:pt idx="1054">
                  <c:v>99.994428999999997</c:v>
                </c:pt>
                <c:pt idx="1055">
                  <c:v>99.994428999999997</c:v>
                </c:pt>
                <c:pt idx="1056">
                  <c:v>99.995327000000003</c:v>
                </c:pt>
                <c:pt idx="1057">
                  <c:v>99.995616000000027</c:v>
                </c:pt>
                <c:pt idx="1058">
                  <c:v>99.995904999999993</c:v>
                </c:pt>
                <c:pt idx="1059">
                  <c:v>99.996188000000004</c:v>
                </c:pt>
                <c:pt idx="1060">
                  <c:v>99.996449999999996</c:v>
                </c:pt>
                <c:pt idx="1061">
                  <c:v>99.996707999999998</c:v>
                </c:pt>
                <c:pt idx="1062">
                  <c:v>99.996953000001014</c:v>
                </c:pt>
                <c:pt idx="1063">
                  <c:v>99.997045000000227</c:v>
                </c:pt>
                <c:pt idx="1064">
                  <c:v>99.997435999999993</c:v>
                </c:pt>
                <c:pt idx="1065">
                  <c:v>99.997655000001146</c:v>
                </c:pt>
                <c:pt idx="1066">
                  <c:v>99.997856000000027</c:v>
                </c:pt>
                <c:pt idx="1067">
                  <c:v>99.998035999999999</c:v>
                </c:pt>
                <c:pt idx="1068">
                  <c:v>99.998208000000005</c:v>
                </c:pt>
                <c:pt idx="1069">
                  <c:v>99.998208000000005</c:v>
                </c:pt>
                <c:pt idx="1070">
                  <c:v>99.998551000000006</c:v>
                </c:pt>
                <c:pt idx="1071">
                  <c:v>99.998716000000002</c:v>
                </c:pt>
                <c:pt idx="1072">
                  <c:v>99.998877999999948</c:v>
                </c:pt>
                <c:pt idx="1073">
                  <c:v>99.998985000000005</c:v>
                </c:pt>
                <c:pt idx="1074">
                  <c:v>99.999088999999998</c:v>
                </c:pt>
                <c:pt idx="1075">
                  <c:v>99.999182000000005</c:v>
                </c:pt>
                <c:pt idx="1076">
                  <c:v>99.999268000000427</c:v>
                </c:pt>
                <c:pt idx="1077">
                  <c:v>99.999353999999997</c:v>
                </c:pt>
                <c:pt idx="1078">
                  <c:v>99.999431999999999</c:v>
                </c:pt>
                <c:pt idx="1079">
                  <c:v>99.999431999999999</c:v>
                </c:pt>
                <c:pt idx="1080">
                  <c:v>99.999588000000003</c:v>
                </c:pt>
                <c:pt idx="1081">
                  <c:v>99.999645000000427</c:v>
                </c:pt>
                <c:pt idx="1082">
                  <c:v>99.999700000000004</c:v>
                </c:pt>
                <c:pt idx="1083">
                  <c:v>99.999756000000005</c:v>
                </c:pt>
                <c:pt idx="1084">
                  <c:v>99.999798999999982</c:v>
                </c:pt>
                <c:pt idx="1085">
                  <c:v>99.999842000000001</c:v>
                </c:pt>
                <c:pt idx="1086">
                  <c:v>99.999883999999994</c:v>
                </c:pt>
                <c:pt idx="1087">
                  <c:v>99.999910000000227</c:v>
                </c:pt>
                <c:pt idx="1088">
                  <c:v>99.999932999999999</c:v>
                </c:pt>
                <c:pt idx="1089">
                  <c:v>99.999954000000727</c:v>
                </c:pt>
                <c:pt idx="1090">
                  <c:v>99.999970000000005</c:v>
                </c:pt>
                <c:pt idx="1091">
                  <c:v>99.999977000000001</c:v>
                </c:pt>
                <c:pt idx="1092">
                  <c:v>99.999984000000026</c:v>
                </c:pt>
                <c:pt idx="1093">
                  <c:v>99.999989999999997</c:v>
                </c:pt>
                <c:pt idx="1094">
                  <c:v>99.999995999999996</c:v>
                </c:pt>
                <c:pt idx="1095">
                  <c:v>100</c:v>
                </c:pt>
                <c:pt idx="1096">
                  <c:v>100</c:v>
                </c:pt>
                <c:pt idx="1097">
                  <c:v>100</c:v>
                </c:pt>
                <c:pt idx="1098">
                  <c:v>100</c:v>
                </c:pt>
                <c:pt idx="1099">
                  <c:v>100</c:v>
                </c:pt>
              </c:numCache>
            </c:numRef>
          </c:yVal>
        </c:ser>
        <c:axId val="70333568"/>
        <c:axId val="70335488"/>
      </c:scatterChart>
      <c:valAx>
        <c:axId val="70333568"/>
        <c:scaling>
          <c:orientation val="minMax"/>
          <c:max val="1200"/>
          <c:min val="0"/>
        </c:scaling>
        <c:axPos val="b"/>
        <c:numFmt formatCode="General" sourceLinked="1"/>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70335488"/>
        <c:crosses val="autoZero"/>
        <c:crossBetween val="midCat"/>
        <c:majorUnit val="300"/>
      </c:valAx>
      <c:valAx>
        <c:axId val="70335488"/>
        <c:scaling>
          <c:orientation val="minMax"/>
          <c:max val="100"/>
        </c:scaling>
        <c:axPos val="l"/>
        <c:majorGridlines>
          <c:spPr>
            <a:ln w="3175">
              <a:solidFill>
                <a:srgbClr val="000000"/>
              </a:solidFill>
              <a:prstDash val="solid"/>
            </a:ln>
          </c:spPr>
        </c:majorGridlines>
        <c:numFmt formatCode="General" sourceLinked="1"/>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70333568"/>
        <c:crosses val="autoZero"/>
        <c:crossBetween val="midCat"/>
      </c:valAx>
    </c:plotArea>
    <c:plotVisOnly val="1"/>
    <c:dispBlanksAs val="gap"/>
  </c:chart>
  <c:spPr>
    <a:noFill/>
    <a:ln w="9525">
      <a:noFill/>
    </a:ln>
  </c:spPr>
  <c:txPr>
    <a:bodyPr/>
    <a:lstStyle/>
    <a:p>
      <a:pPr>
        <a:defRPr sz="1000" b="0" i="0" u="none" strike="noStrike" baseline="0">
          <a:solidFill>
            <a:srgbClr val="000000"/>
          </a:solidFill>
          <a:latin typeface="Arial"/>
          <a:ea typeface="Arial"/>
          <a:cs typeface="Arial"/>
        </a:defRPr>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0.19835769427157612"/>
          <c:y val="0.14217226369595568"/>
          <c:w val="0.74916759156492752"/>
          <c:h val="0.71941272430668846"/>
        </c:manualLayout>
      </c:layout>
      <c:scatterChart>
        <c:scatterStyle val="lineMarker"/>
        <c:ser>
          <c:idx val="5"/>
          <c:order val="0"/>
          <c:tx>
            <c:v>rco</c:v>
          </c:tx>
          <c:spPr>
            <a:ln w="28575">
              <a:noFill/>
            </a:ln>
          </c:spPr>
          <c:marker>
            <c:symbol val="circle"/>
            <c:size val="3"/>
            <c:spPr>
              <a:solidFill>
                <a:srgbClr val="000080"/>
              </a:solidFill>
              <a:ln>
                <a:solidFill>
                  <a:srgbClr val="000080"/>
                </a:solidFill>
                <a:prstDash val="solid"/>
              </a:ln>
            </c:spPr>
          </c:marker>
          <c:xVal>
            <c:numRef>
              <c:f>'RCO results'!$A$2:$A$1101</c:f>
              <c:numCache>
                <c:formatCode>General</c:formatCode>
                <c:ptCount val="110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pt idx="60">
                  <c:v>61</c:v>
                </c:pt>
                <c:pt idx="61">
                  <c:v>62</c:v>
                </c:pt>
                <c:pt idx="62">
                  <c:v>63</c:v>
                </c:pt>
                <c:pt idx="63">
                  <c:v>64</c:v>
                </c:pt>
                <c:pt idx="64">
                  <c:v>65</c:v>
                </c:pt>
                <c:pt idx="65">
                  <c:v>66</c:v>
                </c:pt>
                <c:pt idx="66">
                  <c:v>67</c:v>
                </c:pt>
                <c:pt idx="67">
                  <c:v>68</c:v>
                </c:pt>
                <c:pt idx="68">
                  <c:v>69</c:v>
                </c:pt>
                <c:pt idx="69">
                  <c:v>70</c:v>
                </c:pt>
                <c:pt idx="70">
                  <c:v>71</c:v>
                </c:pt>
                <c:pt idx="71">
                  <c:v>72</c:v>
                </c:pt>
                <c:pt idx="72">
                  <c:v>73</c:v>
                </c:pt>
                <c:pt idx="73">
                  <c:v>74</c:v>
                </c:pt>
                <c:pt idx="74">
                  <c:v>75</c:v>
                </c:pt>
                <c:pt idx="75">
                  <c:v>76</c:v>
                </c:pt>
                <c:pt idx="76">
                  <c:v>77</c:v>
                </c:pt>
                <c:pt idx="77">
                  <c:v>78</c:v>
                </c:pt>
                <c:pt idx="78">
                  <c:v>79</c:v>
                </c:pt>
                <c:pt idx="79">
                  <c:v>80</c:v>
                </c:pt>
                <c:pt idx="80">
                  <c:v>81</c:v>
                </c:pt>
                <c:pt idx="81">
                  <c:v>82</c:v>
                </c:pt>
                <c:pt idx="82">
                  <c:v>83</c:v>
                </c:pt>
                <c:pt idx="83">
                  <c:v>84</c:v>
                </c:pt>
                <c:pt idx="84">
                  <c:v>85</c:v>
                </c:pt>
                <c:pt idx="85">
                  <c:v>86</c:v>
                </c:pt>
                <c:pt idx="86">
                  <c:v>87</c:v>
                </c:pt>
                <c:pt idx="87">
                  <c:v>88</c:v>
                </c:pt>
                <c:pt idx="88">
                  <c:v>89</c:v>
                </c:pt>
                <c:pt idx="89">
                  <c:v>90</c:v>
                </c:pt>
                <c:pt idx="90">
                  <c:v>91</c:v>
                </c:pt>
                <c:pt idx="91">
                  <c:v>92</c:v>
                </c:pt>
                <c:pt idx="92">
                  <c:v>93</c:v>
                </c:pt>
                <c:pt idx="93">
                  <c:v>94</c:v>
                </c:pt>
                <c:pt idx="94">
                  <c:v>95</c:v>
                </c:pt>
                <c:pt idx="95">
                  <c:v>96</c:v>
                </c:pt>
                <c:pt idx="96">
                  <c:v>97</c:v>
                </c:pt>
                <c:pt idx="97">
                  <c:v>98</c:v>
                </c:pt>
                <c:pt idx="98">
                  <c:v>99</c:v>
                </c:pt>
                <c:pt idx="99">
                  <c:v>100</c:v>
                </c:pt>
                <c:pt idx="100">
                  <c:v>101</c:v>
                </c:pt>
                <c:pt idx="101">
                  <c:v>102</c:v>
                </c:pt>
                <c:pt idx="102">
                  <c:v>103</c:v>
                </c:pt>
                <c:pt idx="103">
                  <c:v>104</c:v>
                </c:pt>
                <c:pt idx="104">
                  <c:v>105</c:v>
                </c:pt>
                <c:pt idx="105">
                  <c:v>106</c:v>
                </c:pt>
                <c:pt idx="106">
                  <c:v>107</c:v>
                </c:pt>
                <c:pt idx="107">
                  <c:v>108</c:v>
                </c:pt>
                <c:pt idx="108">
                  <c:v>109</c:v>
                </c:pt>
                <c:pt idx="109">
                  <c:v>110</c:v>
                </c:pt>
                <c:pt idx="110">
                  <c:v>111</c:v>
                </c:pt>
                <c:pt idx="111">
                  <c:v>112</c:v>
                </c:pt>
                <c:pt idx="112">
                  <c:v>113</c:v>
                </c:pt>
                <c:pt idx="113">
                  <c:v>114</c:v>
                </c:pt>
                <c:pt idx="114">
                  <c:v>115</c:v>
                </c:pt>
                <c:pt idx="115">
                  <c:v>116</c:v>
                </c:pt>
                <c:pt idx="116">
                  <c:v>117</c:v>
                </c:pt>
                <c:pt idx="117">
                  <c:v>118</c:v>
                </c:pt>
                <c:pt idx="118">
                  <c:v>119</c:v>
                </c:pt>
                <c:pt idx="119">
                  <c:v>120</c:v>
                </c:pt>
                <c:pt idx="120">
                  <c:v>121</c:v>
                </c:pt>
                <c:pt idx="121">
                  <c:v>122</c:v>
                </c:pt>
                <c:pt idx="122">
                  <c:v>123</c:v>
                </c:pt>
                <c:pt idx="123">
                  <c:v>124</c:v>
                </c:pt>
                <c:pt idx="124">
                  <c:v>125</c:v>
                </c:pt>
                <c:pt idx="125">
                  <c:v>126</c:v>
                </c:pt>
                <c:pt idx="126">
                  <c:v>127</c:v>
                </c:pt>
                <c:pt idx="127">
                  <c:v>128</c:v>
                </c:pt>
                <c:pt idx="128">
                  <c:v>129</c:v>
                </c:pt>
                <c:pt idx="129">
                  <c:v>130</c:v>
                </c:pt>
                <c:pt idx="130">
                  <c:v>131</c:v>
                </c:pt>
                <c:pt idx="131">
                  <c:v>132</c:v>
                </c:pt>
                <c:pt idx="132">
                  <c:v>133</c:v>
                </c:pt>
                <c:pt idx="133">
                  <c:v>134</c:v>
                </c:pt>
                <c:pt idx="134">
                  <c:v>135</c:v>
                </c:pt>
                <c:pt idx="135">
                  <c:v>136</c:v>
                </c:pt>
                <c:pt idx="136">
                  <c:v>137</c:v>
                </c:pt>
                <c:pt idx="137">
                  <c:v>138</c:v>
                </c:pt>
                <c:pt idx="138">
                  <c:v>139</c:v>
                </c:pt>
                <c:pt idx="139">
                  <c:v>140</c:v>
                </c:pt>
                <c:pt idx="140">
                  <c:v>141</c:v>
                </c:pt>
                <c:pt idx="141">
                  <c:v>142</c:v>
                </c:pt>
                <c:pt idx="142">
                  <c:v>143</c:v>
                </c:pt>
                <c:pt idx="143">
                  <c:v>144</c:v>
                </c:pt>
                <c:pt idx="144">
                  <c:v>145</c:v>
                </c:pt>
                <c:pt idx="145">
                  <c:v>146</c:v>
                </c:pt>
                <c:pt idx="146">
                  <c:v>147</c:v>
                </c:pt>
                <c:pt idx="147">
                  <c:v>148</c:v>
                </c:pt>
                <c:pt idx="148">
                  <c:v>149</c:v>
                </c:pt>
                <c:pt idx="149">
                  <c:v>150</c:v>
                </c:pt>
                <c:pt idx="150">
                  <c:v>151</c:v>
                </c:pt>
                <c:pt idx="151">
                  <c:v>152</c:v>
                </c:pt>
                <c:pt idx="152">
                  <c:v>153</c:v>
                </c:pt>
                <c:pt idx="153">
                  <c:v>154</c:v>
                </c:pt>
                <c:pt idx="154">
                  <c:v>155</c:v>
                </c:pt>
                <c:pt idx="155">
                  <c:v>156</c:v>
                </c:pt>
                <c:pt idx="156">
                  <c:v>157</c:v>
                </c:pt>
                <c:pt idx="157">
                  <c:v>158</c:v>
                </c:pt>
                <c:pt idx="158">
                  <c:v>159</c:v>
                </c:pt>
                <c:pt idx="159">
                  <c:v>160</c:v>
                </c:pt>
                <c:pt idx="160">
                  <c:v>161</c:v>
                </c:pt>
                <c:pt idx="161">
                  <c:v>162</c:v>
                </c:pt>
                <c:pt idx="162">
                  <c:v>163</c:v>
                </c:pt>
                <c:pt idx="163">
                  <c:v>164</c:v>
                </c:pt>
                <c:pt idx="164">
                  <c:v>165</c:v>
                </c:pt>
                <c:pt idx="165">
                  <c:v>166</c:v>
                </c:pt>
                <c:pt idx="166">
                  <c:v>167</c:v>
                </c:pt>
                <c:pt idx="167">
                  <c:v>168</c:v>
                </c:pt>
                <c:pt idx="168">
                  <c:v>169</c:v>
                </c:pt>
                <c:pt idx="169">
                  <c:v>170</c:v>
                </c:pt>
                <c:pt idx="170">
                  <c:v>171</c:v>
                </c:pt>
                <c:pt idx="171">
                  <c:v>172</c:v>
                </c:pt>
                <c:pt idx="172">
                  <c:v>173</c:v>
                </c:pt>
                <c:pt idx="173">
                  <c:v>174</c:v>
                </c:pt>
                <c:pt idx="174">
                  <c:v>175</c:v>
                </c:pt>
                <c:pt idx="175">
                  <c:v>176</c:v>
                </c:pt>
                <c:pt idx="176">
                  <c:v>177</c:v>
                </c:pt>
                <c:pt idx="177">
                  <c:v>178</c:v>
                </c:pt>
                <c:pt idx="178">
                  <c:v>179</c:v>
                </c:pt>
                <c:pt idx="179">
                  <c:v>180</c:v>
                </c:pt>
                <c:pt idx="180">
                  <c:v>181</c:v>
                </c:pt>
                <c:pt idx="181">
                  <c:v>182</c:v>
                </c:pt>
                <c:pt idx="182">
                  <c:v>183</c:v>
                </c:pt>
                <c:pt idx="183">
                  <c:v>184</c:v>
                </c:pt>
                <c:pt idx="184">
                  <c:v>185</c:v>
                </c:pt>
                <c:pt idx="185">
                  <c:v>186</c:v>
                </c:pt>
                <c:pt idx="186">
                  <c:v>187</c:v>
                </c:pt>
                <c:pt idx="187">
                  <c:v>188</c:v>
                </c:pt>
                <c:pt idx="188">
                  <c:v>189</c:v>
                </c:pt>
                <c:pt idx="189">
                  <c:v>190</c:v>
                </c:pt>
                <c:pt idx="190">
                  <c:v>191</c:v>
                </c:pt>
                <c:pt idx="191">
                  <c:v>192</c:v>
                </c:pt>
                <c:pt idx="192">
                  <c:v>193</c:v>
                </c:pt>
                <c:pt idx="193">
                  <c:v>194</c:v>
                </c:pt>
                <c:pt idx="194">
                  <c:v>195</c:v>
                </c:pt>
                <c:pt idx="195">
                  <c:v>196</c:v>
                </c:pt>
                <c:pt idx="196">
                  <c:v>197</c:v>
                </c:pt>
                <c:pt idx="197">
                  <c:v>198</c:v>
                </c:pt>
                <c:pt idx="198">
                  <c:v>199</c:v>
                </c:pt>
                <c:pt idx="199">
                  <c:v>200</c:v>
                </c:pt>
                <c:pt idx="200">
                  <c:v>201</c:v>
                </c:pt>
                <c:pt idx="201">
                  <c:v>202</c:v>
                </c:pt>
                <c:pt idx="202">
                  <c:v>203</c:v>
                </c:pt>
                <c:pt idx="203">
                  <c:v>204</c:v>
                </c:pt>
                <c:pt idx="204">
                  <c:v>205</c:v>
                </c:pt>
                <c:pt idx="205">
                  <c:v>206</c:v>
                </c:pt>
                <c:pt idx="206">
                  <c:v>207</c:v>
                </c:pt>
                <c:pt idx="207">
                  <c:v>208</c:v>
                </c:pt>
                <c:pt idx="208">
                  <c:v>209</c:v>
                </c:pt>
                <c:pt idx="209">
                  <c:v>210</c:v>
                </c:pt>
                <c:pt idx="210">
                  <c:v>211</c:v>
                </c:pt>
                <c:pt idx="211">
                  <c:v>212</c:v>
                </c:pt>
                <c:pt idx="212">
                  <c:v>213</c:v>
                </c:pt>
                <c:pt idx="213">
                  <c:v>214</c:v>
                </c:pt>
                <c:pt idx="214">
                  <c:v>215</c:v>
                </c:pt>
                <c:pt idx="215">
                  <c:v>216</c:v>
                </c:pt>
                <c:pt idx="216">
                  <c:v>217</c:v>
                </c:pt>
                <c:pt idx="217">
                  <c:v>218</c:v>
                </c:pt>
                <c:pt idx="218">
                  <c:v>219</c:v>
                </c:pt>
                <c:pt idx="219">
                  <c:v>220</c:v>
                </c:pt>
                <c:pt idx="220">
                  <c:v>221</c:v>
                </c:pt>
                <c:pt idx="221">
                  <c:v>222</c:v>
                </c:pt>
                <c:pt idx="222">
                  <c:v>223</c:v>
                </c:pt>
                <c:pt idx="223">
                  <c:v>224</c:v>
                </c:pt>
                <c:pt idx="224">
                  <c:v>225</c:v>
                </c:pt>
                <c:pt idx="225">
                  <c:v>226</c:v>
                </c:pt>
                <c:pt idx="226">
                  <c:v>227</c:v>
                </c:pt>
                <c:pt idx="227">
                  <c:v>228</c:v>
                </c:pt>
                <c:pt idx="228">
                  <c:v>229</c:v>
                </c:pt>
                <c:pt idx="229">
                  <c:v>230</c:v>
                </c:pt>
                <c:pt idx="230">
                  <c:v>231</c:v>
                </c:pt>
                <c:pt idx="231">
                  <c:v>232</c:v>
                </c:pt>
                <c:pt idx="232">
                  <c:v>233</c:v>
                </c:pt>
                <c:pt idx="233">
                  <c:v>234</c:v>
                </c:pt>
                <c:pt idx="234">
                  <c:v>235</c:v>
                </c:pt>
                <c:pt idx="235">
                  <c:v>236</c:v>
                </c:pt>
                <c:pt idx="236">
                  <c:v>237</c:v>
                </c:pt>
                <c:pt idx="237">
                  <c:v>238</c:v>
                </c:pt>
                <c:pt idx="238">
                  <c:v>239</c:v>
                </c:pt>
                <c:pt idx="239">
                  <c:v>240</c:v>
                </c:pt>
                <c:pt idx="240">
                  <c:v>241</c:v>
                </c:pt>
                <c:pt idx="241">
                  <c:v>242</c:v>
                </c:pt>
                <c:pt idx="242">
                  <c:v>243</c:v>
                </c:pt>
                <c:pt idx="243">
                  <c:v>244</c:v>
                </c:pt>
                <c:pt idx="244">
                  <c:v>245</c:v>
                </c:pt>
                <c:pt idx="245">
                  <c:v>246</c:v>
                </c:pt>
                <c:pt idx="246">
                  <c:v>247</c:v>
                </c:pt>
                <c:pt idx="247">
                  <c:v>248</c:v>
                </c:pt>
                <c:pt idx="248">
                  <c:v>249</c:v>
                </c:pt>
                <c:pt idx="249">
                  <c:v>250</c:v>
                </c:pt>
                <c:pt idx="250">
                  <c:v>251</c:v>
                </c:pt>
                <c:pt idx="251">
                  <c:v>252</c:v>
                </c:pt>
                <c:pt idx="252">
                  <c:v>253</c:v>
                </c:pt>
                <c:pt idx="253">
                  <c:v>254</c:v>
                </c:pt>
                <c:pt idx="254">
                  <c:v>255</c:v>
                </c:pt>
                <c:pt idx="255">
                  <c:v>256</c:v>
                </c:pt>
                <c:pt idx="256">
                  <c:v>257</c:v>
                </c:pt>
                <c:pt idx="257">
                  <c:v>258</c:v>
                </c:pt>
                <c:pt idx="258">
                  <c:v>259</c:v>
                </c:pt>
                <c:pt idx="259">
                  <c:v>260</c:v>
                </c:pt>
                <c:pt idx="260">
                  <c:v>261</c:v>
                </c:pt>
                <c:pt idx="261">
                  <c:v>262</c:v>
                </c:pt>
                <c:pt idx="262">
                  <c:v>263</c:v>
                </c:pt>
                <c:pt idx="263">
                  <c:v>264</c:v>
                </c:pt>
                <c:pt idx="264">
                  <c:v>265</c:v>
                </c:pt>
                <c:pt idx="265">
                  <c:v>266</c:v>
                </c:pt>
                <c:pt idx="266">
                  <c:v>267</c:v>
                </c:pt>
                <c:pt idx="267">
                  <c:v>268</c:v>
                </c:pt>
                <c:pt idx="268">
                  <c:v>269</c:v>
                </c:pt>
                <c:pt idx="269">
                  <c:v>270</c:v>
                </c:pt>
                <c:pt idx="270">
                  <c:v>271</c:v>
                </c:pt>
                <c:pt idx="271">
                  <c:v>272</c:v>
                </c:pt>
                <c:pt idx="272">
                  <c:v>273</c:v>
                </c:pt>
                <c:pt idx="273">
                  <c:v>274</c:v>
                </c:pt>
                <c:pt idx="274">
                  <c:v>275</c:v>
                </c:pt>
                <c:pt idx="275">
                  <c:v>276</c:v>
                </c:pt>
                <c:pt idx="276">
                  <c:v>277</c:v>
                </c:pt>
                <c:pt idx="277">
                  <c:v>278</c:v>
                </c:pt>
                <c:pt idx="278">
                  <c:v>279</c:v>
                </c:pt>
                <c:pt idx="279">
                  <c:v>280</c:v>
                </c:pt>
                <c:pt idx="280">
                  <c:v>281</c:v>
                </c:pt>
                <c:pt idx="281">
                  <c:v>282</c:v>
                </c:pt>
                <c:pt idx="282">
                  <c:v>283</c:v>
                </c:pt>
                <c:pt idx="283">
                  <c:v>284</c:v>
                </c:pt>
                <c:pt idx="284">
                  <c:v>285</c:v>
                </c:pt>
                <c:pt idx="285">
                  <c:v>286</c:v>
                </c:pt>
                <c:pt idx="286">
                  <c:v>287</c:v>
                </c:pt>
                <c:pt idx="287">
                  <c:v>288</c:v>
                </c:pt>
                <c:pt idx="288">
                  <c:v>289</c:v>
                </c:pt>
                <c:pt idx="289">
                  <c:v>290</c:v>
                </c:pt>
                <c:pt idx="290">
                  <c:v>291</c:v>
                </c:pt>
                <c:pt idx="291">
                  <c:v>292</c:v>
                </c:pt>
                <c:pt idx="292">
                  <c:v>293</c:v>
                </c:pt>
                <c:pt idx="293">
                  <c:v>294</c:v>
                </c:pt>
                <c:pt idx="294">
                  <c:v>295</c:v>
                </c:pt>
                <c:pt idx="295">
                  <c:v>296</c:v>
                </c:pt>
                <c:pt idx="296">
                  <c:v>297</c:v>
                </c:pt>
                <c:pt idx="297">
                  <c:v>298</c:v>
                </c:pt>
                <c:pt idx="298">
                  <c:v>299</c:v>
                </c:pt>
                <c:pt idx="299">
                  <c:v>300</c:v>
                </c:pt>
                <c:pt idx="300">
                  <c:v>301</c:v>
                </c:pt>
                <c:pt idx="301">
                  <c:v>302</c:v>
                </c:pt>
                <c:pt idx="302">
                  <c:v>303</c:v>
                </c:pt>
                <c:pt idx="303">
                  <c:v>304</c:v>
                </c:pt>
                <c:pt idx="304">
                  <c:v>305</c:v>
                </c:pt>
                <c:pt idx="305">
                  <c:v>306</c:v>
                </c:pt>
                <c:pt idx="306">
                  <c:v>307</c:v>
                </c:pt>
                <c:pt idx="307">
                  <c:v>308</c:v>
                </c:pt>
                <c:pt idx="308">
                  <c:v>309</c:v>
                </c:pt>
                <c:pt idx="309">
                  <c:v>310</c:v>
                </c:pt>
                <c:pt idx="310">
                  <c:v>311</c:v>
                </c:pt>
                <c:pt idx="311">
                  <c:v>312</c:v>
                </c:pt>
                <c:pt idx="312">
                  <c:v>313</c:v>
                </c:pt>
                <c:pt idx="313">
                  <c:v>314</c:v>
                </c:pt>
                <c:pt idx="314">
                  <c:v>315</c:v>
                </c:pt>
                <c:pt idx="315">
                  <c:v>316</c:v>
                </c:pt>
                <c:pt idx="316">
                  <c:v>317</c:v>
                </c:pt>
                <c:pt idx="317">
                  <c:v>318</c:v>
                </c:pt>
                <c:pt idx="318">
                  <c:v>319</c:v>
                </c:pt>
                <c:pt idx="319">
                  <c:v>320</c:v>
                </c:pt>
                <c:pt idx="320">
                  <c:v>321</c:v>
                </c:pt>
                <c:pt idx="321">
                  <c:v>322</c:v>
                </c:pt>
                <c:pt idx="322">
                  <c:v>323</c:v>
                </c:pt>
                <c:pt idx="323">
                  <c:v>324</c:v>
                </c:pt>
                <c:pt idx="324">
                  <c:v>325</c:v>
                </c:pt>
                <c:pt idx="325">
                  <c:v>326</c:v>
                </c:pt>
                <c:pt idx="326">
                  <c:v>327</c:v>
                </c:pt>
                <c:pt idx="327">
                  <c:v>328</c:v>
                </c:pt>
                <c:pt idx="328">
                  <c:v>329</c:v>
                </c:pt>
                <c:pt idx="329">
                  <c:v>330</c:v>
                </c:pt>
                <c:pt idx="330">
                  <c:v>331</c:v>
                </c:pt>
                <c:pt idx="331">
                  <c:v>332</c:v>
                </c:pt>
                <c:pt idx="332">
                  <c:v>333</c:v>
                </c:pt>
                <c:pt idx="333">
                  <c:v>334</c:v>
                </c:pt>
                <c:pt idx="334">
                  <c:v>335</c:v>
                </c:pt>
                <c:pt idx="335">
                  <c:v>336</c:v>
                </c:pt>
                <c:pt idx="336">
                  <c:v>337</c:v>
                </c:pt>
                <c:pt idx="337">
                  <c:v>338</c:v>
                </c:pt>
                <c:pt idx="338">
                  <c:v>339</c:v>
                </c:pt>
                <c:pt idx="339">
                  <c:v>340</c:v>
                </c:pt>
                <c:pt idx="340">
                  <c:v>341</c:v>
                </c:pt>
                <c:pt idx="341">
                  <c:v>342</c:v>
                </c:pt>
                <c:pt idx="342">
                  <c:v>343</c:v>
                </c:pt>
                <c:pt idx="343">
                  <c:v>344</c:v>
                </c:pt>
                <c:pt idx="344">
                  <c:v>345</c:v>
                </c:pt>
                <c:pt idx="345">
                  <c:v>346</c:v>
                </c:pt>
                <c:pt idx="346">
                  <c:v>347</c:v>
                </c:pt>
                <c:pt idx="347">
                  <c:v>348</c:v>
                </c:pt>
                <c:pt idx="348">
                  <c:v>349</c:v>
                </c:pt>
                <c:pt idx="349">
                  <c:v>350</c:v>
                </c:pt>
                <c:pt idx="350">
                  <c:v>351</c:v>
                </c:pt>
                <c:pt idx="351">
                  <c:v>352</c:v>
                </c:pt>
                <c:pt idx="352">
                  <c:v>353</c:v>
                </c:pt>
                <c:pt idx="353">
                  <c:v>354</c:v>
                </c:pt>
                <c:pt idx="354">
                  <c:v>355</c:v>
                </c:pt>
                <c:pt idx="355">
                  <c:v>356</c:v>
                </c:pt>
                <c:pt idx="356">
                  <c:v>357</c:v>
                </c:pt>
                <c:pt idx="357">
                  <c:v>358</c:v>
                </c:pt>
                <c:pt idx="358">
                  <c:v>359</c:v>
                </c:pt>
                <c:pt idx="359">
                  <c:v>360</c:v>
                </c:pt>
                <c:pt idx="360">
                  <c:v>361</c:v>
                </c:pt>
                <c:pt idx="361">
                  <c:v>362</c:v>
                </c:pt>
                <c:pt idx="362">
                  <c:v>363</c:v>
                </c:pt>
                <c:pt idx="363">
                  <c:v>364</c:v>
                </c:pt>
                <c:pt idx="364">
                  <c:v>365</c:v>
                </c:pt>
                <c:pt idx="365">
                  <c:v>366</c:v>
                </c:pt>
                <c:pt idx="366">
                  <c:v>367</c:v>
                </c:pt>
                <c:pt idx="367">
                  <c:v>368</c:v>
                </c:pt>
                <c:pt idx="368">
                  <c:v>369</c:v>
                </c:pt>
                <c:pt idx="369">
                  <c:v>370</c:v>
                </c:pt>
                <c:pt idx="370">
                  <c:v>371</c:v>
                </c:pt>
                <c:pt idx="371">
                  <c:v>372</c:v>
                </c:pt>
                <c:pt idx="372">
                  <c:v>373</c:v>
                </c:pt>
                <c:pt idx="373">
                  <c:v>374</c:v>
                </c:pt>
                <c:pt idx="374">
                  <c:v>375</c:v>
                </c:pt>
                <c:pt idx="375">
                  <c:v>376</c:v>
                </c:pt>
                <c:pt idx="376">
                  <c:v>377</c:v>
                </c:pt>
                <c:pt idx="377">
                  <c:v>378</c:v>
                </c:pt>
                <c:pt idx="378">
                  <c:v>379</c:v>
                </c:pt>
                <c:pt idx="379">
                  <c:v>380</c:v>
                </c:pt>
                <c:pt idx="380">
                  <c:v>381</c:v>
                </c:pt>
                <c:pt idx="381">
                  <c:v>382</c:v>
                </c:pt>
                <c:pt idx="382">
                  <c:v>383</c:v>
                </c:pt>
                <c:pt idx="383">
                  <c:v>384</c:v>
                </c:pt>
                <c:pt idx="384">
                  <c:v>385</c:v>
                </c:pt>
                <c:pt idx="385">
                  <c:v>386</c:v>
                </c:pt>
                <c:pt idx="386">
                  <c:v>387</c:v>
                </c:pt>
                <c:pt idx="387">
                  <c:v>388</c:v>
                </c:pt>
                <c:pt idx="388">
                  <c:v>389</c:v>
                </c:pt>
                <c:pt idx="389">
                  <c:v>390</c:v>
                </c:pt>
                <c:pt idx="390">
                  <c:v>391</c:v>
                </c:pt>
                <c:pt idx="391">
                  <c:v>392</c:v>
                </c:pt>
                <c:pt idx="392">
                  <c:v>393</c:v>
                </c:pt>
                <c:pt idx="393">
                  <c:v>394</c:v>
                </c:pt>
                <c:pt idx="394">
                  <c:v>395</c:v>
                </c:pt>
                <c:pt idx="395">
                  <c:v>396</c:v>
                </c:pt>
                <c:pt idx="396">
                  <c:v>397</c:v>
                </c:pt>
                <c:pt idx="397">
                  <c:v>398</c:v>
                </c:pt>
                <c:pt idx="398">
                  <c:v>399</c:v>
                </c:pt>
                <c:pt idx="399">
                  <c:v>400</c:v>
                </c:pt>
                <c:pt idx="400">
                  <c:v>401</c:v>
                </c:pt>
                <c:pt idx="401">
                  <c:v>402</c:v>
                </c:pt>
                <c:pt idx="402">
                  <c:v>403</c:v>
                </c:pt>
                <c:pt idx="403">
                  <c:v>404</c:v>
                </c:pt>
                <c:pt idx="404">
                  <c:v>405</c:v>
                </c:pt>
                <c:pt idx="405">
                  <c:v>406</c:v>
                </c:pt>
                <c:pt idx="406">
                  <c:v>407</c:v>
                </c:pt>
                <c:pt idx="407">
                  <c:v>408</c:v>
                </c:pt>
                <c:pt idx="408">
                  <c:v>409</c:v>
                </c:pt>
                <c:pt idx="409">
                  <c:v>410</c:v>
                </c:pt>
                <c:pt idx="410">
                  <c:v>411</c:v>
                </c:pt>
                <c:pt idx="411">
                  <c:v>412</c:v>
                </c:pt>
                <c:pt idx="412">
                  <c:v>413</c:v>
                </c:pt>
                <c:pt idx="413">
                  <c:v>414</c:v>
                </c:pt>
                <c:pt idx="414">
                  <c:v>415</c:v>
                </c:pt>
                <c:pt idx="415">
                  <c:v>416</c:v>
                </c:pt>
                <c:pt idx="416">
                  <c:v>417</c:v>
                </c:pt>
                <c:pt idx="417">
                  <c:v>418</c:v>
                </c:pt>
                <c:pt idx="418">
                  <c:v>419</c:v>
                </c:pt>
                <c:pt idx="419">
                  <c:v>420</c:v>
                </c:pt>
                <c:pt idx="420">
                  <c:v>421</c:v>
                </c:pt>
                <c:pt idx="421">
                  <c:v>422</c:v>
                </c:pt>
                <c:pt idx="422">
                  <c:v>423</c:v>
                </c:pt>
                <c:pt idx="423">
                  <c:v>424</c:v>
                </c:pt>
                <c:pt idx="424">
                  <c:v>425</c:v>
                </c:pt>
                <c:pt idx="425">
                  <c:v>426</c:v>
                </c:pt>
                <c:pt idx="426">
                  <c:v>427</c:v>
                </c:pt>
                <c:pt idx="427">
                  <c:v>428</c:v>
                </c:pt>
                <c:pt idx="428">
                  <c:v>429</c:v>
                </c:pt>
                <c:pt idx="429">
                  <c:v>430</c:v>
                </c:pt>
                <c:pt idx="430">
                  <c:v>431</c:v>
                </c:pt>
                <c:pt idx="431">
                  <c:v>432</c:v>
                </c:pt>
                <c:pt idx="432">
                  <c:v>433</c:v>
                </c:pt>
                <c:pt idx="433">
                  <c:v>434</c:v>
                </c:pt>
                <c:pt idx="434">
                  <c:v>435</c:v>
                </c:pt>
                <c:pt idx="435">
                  <c:v>436</c:v>
                </c:pt>
                <c:pt idx="436">
                  <c:v>437</c:v>
                </c:pt>
                <c:pt idx="437">
                  <c:v>438</c:v>
                </c:pt>
                <c:pt idx="438">
                  <c:v>439</c:v>
                </c:pt>
                <c:pt idx="439">
                  <c:v>440</c:v>
                </c:pt>
                <c:pt idx="440">
                  <c:v>441</c:v>
                </c:pt>
                <c:pt idx="441">
                  <c:v>442</c:v>
                </c:pt>
                <c:pt idx="442">
                  <c:v>443</c:v>
                </c:pt>
                <c:pt idx="443">
                  <c:v>444</c:v>
                </c:pt>
                <c:pt idx="444">
                  <c:v>445</c:v>
                </c:pt>
                <c:pt idx="445">
                  <c:v>446</c:v>
                </c:pt>
                <c:pt idx="446">
                  <c:v>447</c:v>
                </c:pt>
                <c:pt idx="447">
                  <c:v>448</c:v>
                </c:pt>
                <c:pt idx="448">
                  <c:v>449</c:v>
                </c:pt>
                <c:pt idx="449">
                  <c:v>450</c:v>
                </c:pt>
                <c:pt idx="450">
                  <c:v>451</c:v>
                </c:pt>
                <c:pt idx="451">
                  <c:v>452</c:v>
                </c:pt>
                <c:pt idx="452">
                  <c:v>453</c:v>
                </c:pt>
                <c:pt idx="453">
                  <c:v>454</c:v>
                </c:pt>
                <c:pt idx="454">
                  <c:v>455</c:v>
                </c:pt>
                <c:pt idx="455">
                  <c:v>456</c:v>
                </c:pt>
                <c:pt idx="456">
                  <c:v>457</c:v>
                </c:pt>
                <c:pt idx="457">
                  <c:v>458</c:v>
                </c:pt>
                <c:pt idx="458">
                  <c:v>459</c:v>
                </c:pt>
                <c:pt idx="459">
                  <c:v>460</c:v>
                </c:pt>
                <c:pt idx="460">
                  <c:v>461</c:v>
                </c:pt>
                <c:pt idx="461">
                  <c:v>462</c:v>
                </c:pt>
                <c:pt idx="462">
                  <c:v>463</c:v>
                </c:pt>
                <c:pt idx="463">
                  <c:v>464</c:v>
                </c:pt>
                <c:pt idx="464">
                  <c:v>465</c:v>
                </c:pt>
                <c:pt idx="465">
                  <c:v>466</c:v>
                </c:pt>
                <c:pt idx="466">
                  <c:v>467</c:v>
                </c:pt>
                <c:pt idx="467">
                  <c:v>468</c:v>
                </c:pt>
                <c:pt idx="468">
                  <c:v>469</c:v>
                </c:pt>
                <c:pt idx="469">
                  <c:v>470</c:v>
                </c:pt>
                <c:pt idx="470">
                  <c:v>471</c:v>
                </c:pt>
                <c:pt idx="471">
                  <c:v>472</c:v>
                </c:pt>
                <c:pt idx="472">
                  <c:v>473</c:v>
                </c:pt>
                <c:pt idx="473">
                  <c:v>474</c:v>
                </c:pt>
                <c:pt idx="474">
                  <c:v>475</c:v>
                </c:pt>
                <c:pt idx="475">
                  <c:v>476</c:v>
                </c:pt>
                <c:pt idx="476">
                  <c:v>477</c:v>
                </c:pt>
                <c:pt idx="477">
                  <c:v>478</c:v>
                </c:pt>
                <c:pt idx="478">
                  <c:v>479</c:v>
                </c:pt>
                <c:pt idx="479">
                  <c:v>480</c:v>
                </c:pt>
                <c:pt idx="480">
                  <c:v>481</c:v>
                </c:pt>
                <c:pt idx="481">
                  <c:v>482</c:v>
                </c:pt>
                <c:pt idx="482">
                  <c:v>483</c:v>
                </c:pt>
                <c:pt idx="483">
                  <c:v>484</c:v>
                </c:pt>
                <c:pt idx="484">
                  <c:v>485</c:v>
                </c:pt>
                <c:pt idx="485">
                  <c:v>486</c:v>
                </c:pt>
                <c:pt idx="486">
                  <c:v>487</c:v>
                </c:pt>
                <c:pt idx="487">
                  <c:v>488</c:v>
                </c:pt>
                <c:pt idx="488">
                  <c:v>489</c:v>
                </c:pt>
                <c:pt idx="489">
                  <c:v>490</c:v>
                </c:pt>
                <c:pt idx="490">
                  <c:v>491</c:v>
                </c:pt>
                <c:pt idx="491">
                  <c:v>492</c:v>
                </c:pt>
                <c:pt idx="492">
                  <c:v>493</c:v>
                </c:pt>
                <c:pt idx="493">
                  <c:v>494</c:v>
                </c:pt>
                <c:pt idx="494">
                  <c:v>495</c:v>
                </c:pt>
                <c:pt idx="495">
                  <c:v>496</c:v>
                </c:pt>
                <c:pt idx="496">
                  <c:v>497</c:v>
                </c:pt>
                <c:pt idx="497">
                  <c:v>498</c:v>
                </c:pt>
                <c:pt idx="498">
                  <c:v>499</c:v>
                </c:pt>
                <c:pt idx="499">
                  <c:v>500</c:v>
                </c:pt>
                <c:pt idx="500">
                  <c:v>501</c:v>
                </c:pt>
                <c:pt idx="501">
                  <c:v>502</c:v>
                </c:pt>
                <c:pt idx="502">
                  <c:v>503</c:v>
                </c:pt>
                <c:pt idx="503">
                  <c:v>504</c:v>
                </c:pt>
                <c:pt idx="504">
                  <c:v>505</c:v>
                </c:pt>
                <c:pt idx="505">
                  <c:v>506</c:v>
                </c:pt>
                <c:pt idx="506">
                  <c:v>507</c:v>
                </c:pt>
                <c:pt idx="507">
                  <c:v>508</c:v>
                </c:pt>
                <c:pt idx="508">
                  <c:v>509</c:v>
                </c:pt>
                <c:pt idx="509">
                  <c:v>510</c:v>
                </c:pt>
                <c:pt idx="510">
                  <c:v>511</c:v>
                </c:pt>
                <c:pt idx="511">
                  <c:v>512</c:v>
                </c:pt>
                <c:pt idx="512">
                  <c:v>513</c:v>
                </c:pt>
                <c:pt idx="513">
                  <c:v>514</c:v>
                </c:pt>
                <c:pt idx="514">
                  <c:v>515</c:v>
                </c:pt>
                <c:pt idx="515">
                  <c:v>516</c:v>
                </c:pt>
                <c:pt idx="516">
                  <c:v>517</c:v>
                </c:pt>
                <c:pt idx="517">
                  <c:v>518</c:v>
                </c:pt>
                <c:pt idx="518">
                  <c:v>519</c:v>
                </c:pt>
                <c:pt idx="519">
                  <c:v>520</c:v>
                </c:pt>
                <c:pt idx="520">
                  <c:v>521</c:v>
                </c:pt>
                <c:pt idx="521">
                  <c:v>522</c:v>
                </c:pt>
                <c:pt idx="522">
                  <c:v>523</c:v>
                </c:pt>
                <c:pt idx="523">
                  <c:v>524</c:v>
                </c:pt>
                <c:pt idx="524">
                  <c:v>525</c:v>
                </c:pt>
                <c:pt idx="525">
                  <c:v>526</c:v>
                </c:pt>
                <c:pt idx="526">
                  <c:v>527</c:v>
                </c:pt>
                <c:pt idx="527">
                  <c:v>528</c:v>
                </c:pt>
                <c:pt idx="528">
                  <c:v>529</c:v>
                </c:pt>
                <c:pt idx="529">
                  <c:v>530</c:v>
                </c:pt>
                <c:pt idx="530">
                  <c:v>531</c:v>
                </c:pt>
                <c:pt idx="531">
                  <c:v>532</c:v>
                </c:pt>
                <c:pt idx="532">
                  <c:v>533</c:v>
                </c:pt>
                <c:pt idx="533">
                  <c:v>534</c:v>
                </c:pt>
                <c:pt idx="534">
                  <c:v>535</c:v>
                </c:pt>
                <c:pt idx="535">
                  <c:v>536</c:v>
                </c:pt>
                <c:pt idx="536">
                  <c:v>537</c:v>
                </c:pt>
                <c:pt idx="537">
                  <c:v>538</c:v>
                </c:pt>
                <c:pt idx="538">
                  <c:v>539</c:v>
                </c:pt>
                <c:pt idx="539">
                  <c:v>540</c:v>
                </c:pt>
                <c:pt idx="540">
                  <c:v>541</c:v>
                </c:pt>
                <c:pt idx="541">
                  <c:v>542</c:v>
                </c:pt>
                <c:pt idx="542">
                  <c:v>543</c:v>
                </c:pt>
                <c:pt idx="543">
                  <c:v>544</c:v>
                </c:pt>
                <c:pt idx="544">
                  <c:v>545</c:v>
                </c:pt>
                <c:pt idx="545">
                  <c:v>546</c:v>
                </c:pt>
                <c:pt idx="546">
                  <c:v>547</c:v>
                </c:pt>
                <c:pt idx="547">
                  <c:v>548</c:v>
                </c:pt>
                <c:pt idx="548">
                  <c:v>549</c:v>
                </c:pt>
                <c:pt idx="549">
                  <c:v>550</c:v>
                </c:pt>
                <c:pt idx="550">
                  <c:v>551</c:v>
                </c:pt>
                <c:pt idx="551">
                  <c:v>552</c:v>
                </c:pt>
                <c:pt idx="552">
                  <c:v>553</c:v>
                </c:pt>
                <c:pt idx="553">
                  <c:v>554</c:v>
                </c:pt>
                <c:pt idx="554">
                  <c:v>555</c:v>
                </c:pt>
                <c:pt idx="555">
                  <c:v>556</c:v>
                </c:pt>
                <c:pt idx="556">
                  <c:v>557</c:v>
                </c:pt>
                <c:pt idx="557">
                  <c:v>558</c:v>
                </c:pt>
                <c:pt idx="558">
                  <c:v>559</c:v>
                </c:pt>
                <c:pt idx="559">
                  <c:v>560</c:v>
                </c:pt>
                <c:pt idx="560">
                  <c:v>561</c:v>
                </c:pt>
                <c:pt idx="561">
                  <c:v>562</c:v>
                </c:pt>
                <c:pt idx="562">
                  <c:v>563</c:v>
                </c:pt>
                <c:pt idx="563">
                  <c:v>564</c:v>
                </c:pt>
                <c:pt idx="564">
                  <c:v>565</c:v>
                </c:pt>
                <c:pt idx="565">
                  <c:v>566</c:v>
                </c:pt>
                <c:pt idx="566">
                  <c:v>567</c:v>
                </c:pt>
                <c:pt idx="567">
                  <c:v>568</c:v>
                </c:pt>
                <c:pt idx="568">
                  <c:v>569</c:v>
                </c:pt>
                <c:pt idx="569">
                  <c:v>570</c:v>
                </c:pt>
                <c:pt idx="570">
                  <c:v>571</c:v>
                </c:pt>
                <c:pt idx="571">
                  <c:v>572</c:v>
                </c:pt>
                <c:pt idx="572">
                  <c:v>573</c:v>
                </c:pt>
                <c:pt idx="573">
                  <c:v>574</c:v>
                </c:pt>
                <c:pt idx="574">
                  <c:v>575</c:v>
                </c:pt>
                <c:pt idx="575">
                  <c:v>576</c:v>
                </c:pt>
                <c:pt idx="576">
                  <c:v>577</c:v>
                </c:pt>
                <c:pt idx="577">
                  <c:v>578</c:v>
                </c:pt>
                <c:pt idx="578">
                  <c:v>579</c:v>
                </c:pt>
                <c:pt idx="579">
                  <c:v>580</c:v>
                </c:pt>
                <c:pt idx="580">
                  <c:v>581</c:v>
                </c:pt>
                <c:pt idx="581">
                  <c:v>582</c:v>
                </c:pt>
                <c:pt idx="582">
                  <c:v>583</c:v>
                </c:pt>
                <c:pt idx="583">
                  <c:v>584</c:v>
                </c:pt>
                <c:pt idx="584">
                  <c:v>585</c:v>
                </c:pt>
                <c:pt idx="585">
                  <c:v>586</c:v>
                </c:pt>
                <c:pt idx="586">
                  <c:v>587</c:v>
                </c:pt>
                <c:pt idx="587">
                  <c:v>588</c:v>
                </c:pt>
                <c:pt idx="588">
                  <c:v>589</c:v>
                </c:pt>
                <c:pt idx="589">
                  <c:v>590</c:v>
                </c:pt>
                <c:pt idx="590">
                  <c:v>591</c:v>
                </c:pt>
                <c:pt idx="591">
                  <c:v>592</c:v>
                </c:pt>
                <c:pt idx="592">
                  <c:v>593</c:v>
                </c:pt>
                <c:pt idx="593">
                  <c:v>594</c:v>
                </c:pt>
                <c:pt idx="594">
                  <c:v>595</c:v>
                </c:pt>
                <c:pt idx="595">
                  <c:v>596</c:v>
                </c:pt>
                <c:pt idx="596">
                  <c:v>597</c:v>
                </c:pt>
                <c:pt idx="597">
                  <c:v>598</c:v>
                </c:pt>
                <c:pt idx="598">
                  <c:v>599</c:v>
                </c:pt>
                <c:pt idx="599">
                  <c:v>600</c:v>
                </c:pt>
                <c:pt idx="600">
                  <c:v>601</c:v>
                </c:pt>
                <c:pt idx="601">
                  <c:v>602</c:v>
                </c:pt>
                <c:pt idx="602">
                  <c:v>603</c:v>
                </c:pt>
                <c:pt idx="603">
                  <c:v>604</c:v>
                </c:pt>
                <c:pt idx="604">
                  <c:v>605</c:v>
                </c:pt>
                <c:pt idx="605">
                  <c:v>606</c:v>
                </c:pt>
                <c:pt idx="606">
                  <c:v>607</c:v>
                </c:pt>
                <c:pt idx="607">
                  <c:v>608</c:v>
                </c:pt>
                <c:pt idx="608">
                  <c:v>609</c:v>
                </c:pt>
                <c:pt idx="609">
                  <c:v>610</c:v>
                </c:pt>
                <c:pt idx="610">
                  <c:v>611</c:v>
                </c:pt>
                <c:pt idx="611">
                  <c:v>612</c:v>
                </c:pt>
                <c:pt idx="612">
                  <c:v>613</c:v>
                </c:pt>
                <c:pt idx="613">
                  <c:v>614</c:v>
                </c:pt>
                <c:pt idx="614">
                  <c:v>615</c:v>
                </c:pt>
                <c:pt idx="615">
                  <c:v>616</c:v>
                </c:pt>
                <c:pt idx="616">
                  <c:v>617</c:v>
                </c:pt>
                <c:pt idx="617">
                  <c:v>618</c:v>
                </c:pt>
                <c:pt idx="618">
                  <c:v>619</c:v>
                </c:pt>
                <c:pt idx="619">
                  <c:v>620</c:v>
                </c:pt>
                <c:pt idx="620">
                  <c:v>621</c:v>
                </c:pt>
                <c:pt idx="621">
                  <c:v>622</c:v>
                </c:pt>
                <c:pt idx="622">
                  <c:v>623</c:v>
                </c:pt>
                <c:pt idx="623">
                  <c:v>624</c:v>
                </c:pt>
                <c:pt idx="624">
                  <c:v>625</c:v>
                </c:pt>
                <c:pt idx="625">
                  <c:v>626</c:v>
                </c:pt>
                <c:pt idx="626">
                  <c:v>627</c:v>
                </c:pt>
                <c:pt idx="627">
                  <c:v>628</c:v>
                </c:pt>
                <c:pt idx="628">
                  <c:v>629</c:v>
                </c:pt>
                <c:pt idx="629">
                  <c:v>630</c:v>
                </c:pt>
                <c:pt idx="630">
                  <c:v>631</c:v>
                </c:pt>
                <c:pt idx="631">
                  <c:v>632</c:v>
                </c:pt>
                <c:pt idx="632">
                  <c:v>633</c:v>
                </c:pt>
                <c:pt idx="633">
                  <c:v>634</c:v>
                </c:pt>
                <c:pt idx="634">
                  <c:v>635</c:v>
                </c:pt>
                <c:pt idx="635">
                  <c:v>636</c:v>
                </c:pt>
                <c:pt idx="636">
                  <c:v>637</c:v>
                </c:pt>
                <c:pt idx="637">
                  <c:v>638</c:v>
                </c:pt>
                <c:pt idx="638">
                  <c:v>639</c:v>
                </c:pt>
                <c:pt idx="639">
                  <c:v>640</c:v>
                </c:pt>
                <c:pt idx="640">
                  <c:v>641</c:v>
                </c:pt>
                <c:pt idx="641">
                  <c:v>642</c:v>
                </c:pt>
                <c:pt idx="642">
                  <c:v>643</c:v>
                </c:pt>
                <c:pt idx="643">
                  <c:v>644</c:v>
                </c:pt>
                <c:pt idx="644">
                  <c:v>645</c:v>
                </c:pt>
                <c:pt idx="645">
                  <c:v>646</c:v>
                </c:pt>
                <c:pt idx="646">
                  <c:v>647</c:v>
                </c:pt>
                <c:pt idx="647">
                  <c:v>648</c:v>
                </c:pt>
                <c:pt idx="648">
                  <c:v>649</c:v>
                </c:pt>
                <c:pt idx="649">
                  <c:v>650</c:v>
                </c:pt>
                <c:pt idx="650">
                  <c:v>651</c:v>
                </c:pt>
                <c:pt idx="651">
                  <c:v>652</c:v>
                </c:pt>
                <c:pt idx="652">
                  <c:v>653</c:v>
                </c:pt>
                <c:pt idx="653">
                  <c:v>654</c:v>
                </c:pt>
                <c:pt idx="654">
                  <c:v>655</c:v>
                </c:pt>
                <c:pt idx="655">
                  <c:v>656</c:v>
                </c:pt>
                <c:pt idx="656">
                  <c:v>657</c:v>
                </c:pt>
                <c:pt idx="657">
                  <c:v>658</c:v>
                </c:pt>
                <c:pt idx="658">
                  <c:v>659</c:v>
                </c:pt>
                <c:pt idx="659">
                  <c:v>660</c:v>
                </c:pt>
                <c:pt idx="660">
                  <c:v>661</c:v>
                </c:pt>
                <c:pt idx="661">
                  <c:v>662</c:v>
                </c:pt>
                <c:pt idx="662">
                  <c:v>663</c:v>
                </c:pt>
                <c:pt idx="663">
                  <c:v>664</c:v>
                </c:pt>
                <c:pt idx="664">
                  <c:v>665</c:v>
                </c:pt>
                <c:pt idx="665">
                  <c:v>666</c:v>
                </c:pt>
                <c:pt idx="666">
                  <c:v>667</c:v>
                </c:pt>
                <c:pt idx="667">
                  <c:v>668</c:v>
                </c:pt>
                <c:pt idx="668">
                  <c:v>669</c:v>
                </c:pt>
                <c:pt idx="669">
                  <c:v>670</c:v>
                </c:pt>
                <c:pt idx="670">
                  <c:v>671</c:v>
                </c:pt>
                <c:pt idx="671">
                  <c:v>672</c:v>
                </c:pt>
                <c:pt idx="672">
                  <c:v>673</c:v>
                </c:pt>
                <c:pt idx="673">
                  <c:v>674</c:v>
                </c:pt>
                <c:pt idx="674">
                  <c:v>675</c:v>
                </c:pt>
                <c:pt idx="675">
                  <c:v>676</c:v>
                </c:pt>
                <c:pt idx="676">
                  <c:v>677</c:v>
                </c:pt>
                <c:pt idx="677">
                  <c:v>678</c:v>
                </c:pt>
                <c:pt idx="678">
                  <c:v>679</c:v>
                </c:pt>
                <c:pt idx="679">
                  <c:v>680</c:v>
                </c:pt>
                <c:pt idx="680">
                  <c:v>681</c:v>
                </c:pt>
                <c:pt idx="681">
                  <c:v>682</c:v>
                </c:pt>
                <c:pt idx="682">
                  <c:v>683</c:v>
                </c:pt>
                <c:pt idx="683">
                  <c:v>684</c:v>
                </c:pt>
                <c:pt idx="684">
                  <c:v>685</c:v>
                </c:pt>
                <c:pt idx="685">
                  <c:v>686</c:v>
                </c:pt>
                <c:pt idx="686">
                  <c:v>687</c:v>
                </c:pt>
                <c:pt idx="687">
                  <c:v>688</c:v>
                </c:pt>
                <c:pt idx="688">
                  <c:v>689</c:v>
                </c:pt>
                <c:pt idx="689">
                  <c:v>690</c:v>
                </c:pt>
                <c:pt idx="690">
                  <c:v>691</c:v>
                </c:pt>
                <c:pt idx="691">
                  <c:v>692</c:v>
                </c:pt>
                <c:pt idx="692">
                  <c:v>693</c:v>
                </c:pt>
                <c:pt idx="693">
                  <c:v>694</c:v>
                </c:pt>
                <c:pt idx="694">
                  <c:v>695</c:v>
                </c:pt>
                <c:pt idx="695">
                  <c:v>696</c:v>
                </c:pt>
                <c:pt idx="696">
                  <c:v>697</c:v>
                </c:pt>
                <c:pt idx="697">
                  <c:v>698</c:v>
                </c:pt>
                <c:pt idx="698">
                  <c:v>699</c:v>
                </c:pt>
                <c:pt idx="699">
                  <c:v>700</c:v>
                </c:pt>
                <c:pt idx="700">
                  <c:v>701</c:v>
                </c:pt>
                <c:pt idx="701">
                  <c:v>702</c:v>
                </c:pt>
                <c:pt idx="702">
                  <c:v>703</c:v>
                </c:pt>
                <c:pt idx="703">
                  <c:v>704</c:v>
                </c:pt>
                <c:pt idx="704">
                  <c:v>705</c:v>
                </c:pt>
                <c:pt idx="705">
                  <c:v>706</c:v>
                </c:pt>
                <c:pt idx="706">
                  <c:v>707</c:v>
                </c:pt>
                <c:pt idx="707">
                  <c:v>708</c:v>
                </c:pt>
                <c:pt idx="708">
                  <c:v>709</c:v>
                </c:pt>
                <c:pt idx="709">
                  <c:v>710</c:v>
                </c:pt>
                <c:pt idx="710">
                  <c:v>711</c:v>
                </c:pt>
                <c:pt idx="711">
                  <c:v>712</c:v>
                </c:pt>
                <c:pt idx="712">
                  <c:v>713</c:v>
                </c:pt>
                <c:pt idx="713">
                  <c:v>714</c:v>
                </c:pt>
                <c:pt idx="714">
                  <c:v>715</c:v>
                </c:pt>
                <c:pt idx="715">
                  <c:v>716</c:v>
                </c:pt>
                <c:pt idx="716">
                  <c:v>717</c:v>
                </c:pt>
                <c:pt idx="717">
                  <c:v>718</c:v>
                </c:pt>
                <c:pt idx="718">
                  <c:v>719</c:v>
                </c:pt>
                <c:pt idx="719">
                  <c:v>720</c:v>
                </c:pt>
                <c:pt idx="720">
                  <c:v>721</c:v>
                </c:pt>
                <c:pt idx="721">
                  <c:v>722</c:v>
                </c:pt>
                <c:pt idx="722">
                  <c:v>723</c:v>
                </c:pt>
                <c:pt idx="723">
                  <c:v>724</c:v>
                </c:pt>
                <c:pt idx="724">
                  <c:v>725</c:v>
                </c:pt>
                <c:pt idx="725">
                  <c:v>726</c:v>
                </c:pt>
                <c:pt idx="726">
                  <c:v>727</c:v>
                </c:pt>
                <c:pt idx="727">
                  <c:v>728</c:v>
                </c:pt>
                <c:pt idx="728">
                  <c:v>729</c:v>
                </c:pt>
                <c:pt idx="729">
                  <c:v>730</c:v>
                </c:pt>
                <c:pt idx="730">
                  <c:v>731</c:v>
                </c:pt>
                <c:pt idx="731">
                  <c:v>732</c:v>
                </c:pt>
                <c:pt idx="732">
                  <c:v>733</c:v>
                </c:pt>
                <c:pt idx="733">
                  <c:v>734</c:v>
                </c:pt>
                <c:pt idx="734">
                  <c:v>735</c:v>
                </c:pt>
                <c:pt idx="735">
                  <c:v>736</c:v>
                </c:pt>
                <c:pt idx="736">
                  <c:v>737</c:v>
                </c:pt>
                <c:pt idx="737">
                  <c:v>738</c:v>
                </c:pt>
                <c:pt idx="738">
                  <c:v>739</c:v>
                </c:pt>
                <c:pt idx="739">
                  <c:v>740</c:v>
                </c:pt>
                <c:pt idx="740">
                  <c:v>741</c:v>
                </c:pt>
                <c:pt idx="741">
                  <c:v>742</c:v>
                </c:pt>
                <c:pt idx="742">
                  <c:v>743</c:v>
                </c:pt>
                <c:pt idx="743">
                  <c:v>744</c:v>
                </c:pt>
                <c:pt idx="744">
                  <c:v>745</c:v>
                </c:pt>
                <c:pt idx="745">
                  <c:v>746</c:v>
                </c:pt>
                <c:pt idx="746">
                  <c:v>747</c:v>
                </c:pt>
                <c:pt idx="747">
                  <c:v>748</c:v>
                </c:pt>
                <c:pt idx="748">
                  <c:v>749</c:v>
                </c:pt>
                <c:pt idx="749">
                  <c:v>750</c:v>
                </c:pt>
                <c:pt idx="750">
                  <c:v>751</c:v>
                </c:pt>
                <c:pt idx="751">
                  <c:v>752</c:v>
                </c:pt>
                <c:pt idx="752">
                  <c:v>753</c:v>
                </c:pt>
                <c:pt idx="753">
                  <c:v>754</c:v>
                </c:pt>
                <c:pt idx="754">
                  <c:v>755</c:v>
                </c:pt>
                <c:pt idx="755">
                  <c:v>756</c:v>
                </c:pt>
                <c:pt idx="756">
                  <c:v>757</c:v>
                </c:pt>
                <c:pt idx="757">
                  <c:v>758</c:v>
                </c:pt>
                <c:pt idx="758">
                  <c:v>759</c:v>
                </c:pt>
                <c:pt idx="759">
                  <c:v>760</c:v>
                </c:pt>
                <c:pt idx="760">
                  <c:v>761</c:v>
                </c:pt>
                <c:pt idx="761">
                  <c:v>762</c:v>
                </c:pt>
                <c:pt idx="762">
                  <c:v>763</c:v>
                </c:pt>
                <c:pt idx="763">
                  <c:v>764</c:v>
                </c:pt>
                <c:pt idx="764">
                  <c:v>765</c:v>
                </c:pt>
                <c:pt idx="765">
                  <c:v>766</c:v>
                </c:pt>
                <c:pt idx="766">
                  <c:v>767</c:v>
                </c:pt>
                <c:pt idx="767">
                  <c:v>768</c:v>
                </c:pt>
                <c:pt idx="768">
                  <c:v>769</c:v>
                </c:pt>
                <c:pt idx="769">
                  <c:v>770</c:v>
                </c:pt>
                <c:pt idx="770">
                  <c:v>771</c:v>
                </c:pt>
                <c:pt idx="771">
                  <c:v>772</c:v>
                </c:pt>
                <c:pt idx="772">
                  <c:v>773</c:v>
                </c:pt>
                <c:pt idx="773">
                  <c:v>774</c:v>
                </c:pt>
                <c:pt idx="774">
                  <c:v>775</c:v>
                </c:pt>
                <c:pt idx="775">
                  <c:v>776</c:v>
                </c:pt>
                <c:pt idx="776">
                  <c:v>777</c:v>
                </c:pt>
                <c:pt idx="777">
                  <c:v>778</c:v>
                </c:pt>
                <c:pt idx="778">
                  <c:v>779</c:v>
                </c:pt>
                <c:pt idx="779">
                  <c:v>780</c:v>
                </c:pt>
                <c:pt idx="780">
                  <c:v>781</c:v>
                </c:pt>
                <c:pt idx="781">
                  <c:v>782</c:v>
                </c:pt>
                <c:pt idx="782">
                  <c:v>783</c:v>
                </c:pt>
                <c:pt idx="783">
                  <c:v>784</c:v>
                </c:pt>
                <c:pt idx="784">
                  <c:v>785</c:v>
                </c:pt>
                <c:pt idx="785">
                  <c:v>786</c:v>
                </c:pt>
                <c:pt idx="786">
                  <c:v>787</c:v>
                </c:pt>
                <c:pt idx="787">
                  <c:v>788</c:v>
                </c:pt>
                <c:pt idx="788">
                  <c:v>789</c:v>
                </c:pt>
                <c:pt idx="789">
                  <c:v>790</c:v>
                </c:pt>
                <c:pt idx="790">
                  <c:v>791</c:v>
                </c:pt>
                <c:pt idx="791">
                  <c:v>792</c:v>
                </c:pt>
                <c:pt idx="792">
                  <c:v>793</c:v>
                </c:pt>
                <c:pt idx="793">
                  <c:v>794</c:v>
                </c:pt>
                <c:pt idx="794">
                  <c:v>795</c:v>
                </c:pt>
                <c:pt idx="795">
                  <c:v>796</c:v>
                </c:pt>
                <c:pt idx="796">
                  <c:v>797</c:v>
                </c:pt>
                <c:pt idx="797">
                  <c:v>798</c:v>
                </c:pt>
                <c:pt idx="798">
                  <c:v>799</c:v>
                </c:pt>
                <c:pt idx="799">
                  <c:v>800</c:v>
                </c:pt>
                <c:pt idx="800">
                  <c:v>801</c:v>
                </c:pt>
                <c:pt idx="801">
                  <c:v>802</c:v>
                </c:pt>
                <c:pt idx="802">
                  <c:v>803</c:v>
                </c:pt>
                <c:pt idx="803">
                  <c:v>804</c:v>
                </c:pt>
                <c:pt idx="804">
                  <c:v>805</c:v>
                </c:pt>
                <c:pt idx="805">
                  <c:v>806</c:v>
                </c:pt>
                <c:pt idx="806">
                  <c:v>807</c:v>
                </c:pt>
                <c:pt idx="807">
                  <c:v>808</c:v>
                </c:pt>
                <c:pt idx="808">
                  <c:v>809</c:v>
                </c:pt>
                <c:pt idx="809">
                  <c:v>810</c:v>
                </c:pt>
                <c:pt idx="810">
                  <c:v>811</c:v>
                </c:pt>
                <c:pt idx="811">
                  <c:v>812</c:v>
                </c:pt>
                <c:pt idx="812">
                  <c:v>813</c:v>
                </c:pt>
                <c:pt idx="813">
                  <c:v>814</c:v>
                </c:pt>
                <c:pt idx="814">
                  <c:v>815</c:v>
                </c:pt>
                <c:pt idx="815">
                  <c:v>816</c:v>
                </c:pt>
                <c:pt idx="816">
                  <c:v>817</c:v>
                </c:pt>
                <c:pt idx="817">
                  <c:v>818</c:v>
                </c:pt>
                <c:pt idx="818">
                  <c:v>819</c:v>
                </c:pt>
                <c:pt idx="819">
                  <c:v>820</c:v>
                </c:pt>
                <c:pt idx="820">
                  <c:v>821</c:v>
                </c:pt>
                <c:pt idx="821">
                  <c:v>822</c:v>
                </c:pt>
                <c:pt idx="822">
                  <c:v>823</c:v>
                </c:pt>
                <c:pt idx="823">
                  <c:v>824</c:v>
                </c:pt>
                <c:pt idx="824">
                  <c:v>825</c:v>
                </c:pt>
                <c:pt idx="825">
                  <c:v>826</c:v>
                </c:pt>
                <c:pt idx="826">
                  <c:v>827</c:v>
                </c:pt>
                <c:pt idx="827">
                  <c:v>828</c:v>
                </c:pt>
                <c:pt idx="828">
                  <c:v>829</c:v>
                </c:pt>
                <c:pt idx="829">
                  <c:v>830</c:v>
                </c:pt>
                <c:pt idx="830">
                  <c:v>831</c:v>
                </c:pt>
                <c:pt idx="831">
                  <c:v>832</c:v>
                </c:pt>
                <c:pt idx="832">
                  <c:v>833</c:v>
                </c:pt>
                <c:pt idx="833">
                  <c:v>834</c:v>
                </c:pt>
                <c:pt idx="834">
                  <c:v>835</c:v>
                </c:pt>
                <c:pt idx="835">
                  <c:v>836</c:v>
                </c:pt>
                <c:pt idx="836">
                  <c:v>837</c:v>
                </c:pt>
                <c:pt idx="837">
                  <c:v>838</c:v>
                </c:pt>
                <c:pt idx="838">
                  <c:v>839</c:v>
                </c:pt>
                <c:pt idx="839">
                  <c:v>840</c:v>
                </c:pt>
                <c:pt idx="840">
                  <c:v>841</c:v>
                </c:pt>
                <c:pt idx="841">
                  <c:v>842</c:v>
                </c:pt>
                <c:pt idx="842">
                  <c:v>843</c:v>
                </c:pt>
                <c:pt idx="843">
                  <c:v>844</c:v>
                </c:pt>
                <c:pt idx="844">
                  <c:v>845</c:v>
                </c:pt>
                <c:pt idx="845">
                  <c:v>846</c:v>
                </c:pt>
                <c:pt idx="846">
                  <c:v>847</c:v>
                </c:pt>
                <c:pt idx="847">
                  <c:v>848</c:v>
                </c:pt>
                <c:pt idx="848">
                  <c:v>849</c:v>
                </c:pt>
                <c:pt idx="849">
                  <c:v>850</c:v>
                </c:pt>
                <c:pt idx="850">
                  <c:v>851</c:v>
                </c:pt>
                <c:pt idx="851">
                  <c:v>852</c:v>
                </c:pt>
                <c:pt idx="852">
                  <c:v>853</c:v>
                </c:pt>
                <c:pt idx="853">
                  <c:v>854</c:v>
                </c:pt>
                <c:pt idx="854">
                  <c:v>855</c:v>
                </c:pt>
                <c:pt idx="855">
                  <c:v>856</c:v>
                </c:pt>
                <c:pt idx="856">
                  <c:v>857</c:v>
                </c:pt>
                <c:pt idx="857">
                  <c:v>858</c:v>
                </c:pt>
                <c:pt idx="858">
                  <c:v>859</c:v>
                </c:pt>
                <c:pt idx="859">
                  <c:v>860</c:v>
                </c:pt>
                <c:pt idx="860">
                  <c:v>861</c:v>
                </c:pt>
                <c:pt idx="861">
                  <c:v>862</c:v>
                </c:pt>
                <c:pt idx="862">
                  <c:v>863</c:v>
                </c:pt>
                <c:pt idx="863">
                  <c:v>864</c:v>
                </c:pt>
                <c:pt idx="864">
                  <c:v>865</c:v>
                </c:pt>
                <c:pt idx="865">
                  <c:v>866</c:v>
                </c:pt>
                <c:pt idx="866">
                  <c:v>867</c:v>
                </c:pt>
                <c:pt idx="867">
                  <c:v>868</c:v>
                </c:pt>
                <c:pt idx="868">
                  <c:v>869</c:v>
                </c:pt>
                <c:pt idx="869">
                  <c:v>870</c:v>
                </c:pt>
                <c:pt idx="870">
                  <c:v>871</c:v>
                </c:pt>
                <c:pt idx="871">
                  <c:v>872</c:v>
                </c:pt>
                <c:pt idx="872">
                  <c:v>873</c:v>
                </c:pt>
                <c:pt idx="873">
                  <c:v>874</c:v>
                </c:pt>
                <c:pt idx="874">
                  <c:v>875</c:v>
                </c:pt>
                <c:pt idx="875">
                  <c:v>876</c:v>
                </c:pt>
                <c:pt idx="876">
                  <c:v>877</c:v>
                </c:pt>
                <c:pt idx="877">
                  <c:v>878</c:v>
                </c:pt>
                <c:pt idx="878">
                  <c:v>879</c:v>
                </c:pt>
                <c:pt idx="879">
                  <c:v>880</c:v>
                </c:pt>
                <c:pt idx="880">
                  <c:v>881</c:v>
                </c:pt>
                <c:pt idx="881">
                  <c:v>882</c:v>
                </c:pt>
                <c:pt idx="882">
                  <c:v>883</c:v>
                </c:pt>
                <c:pt idx="883">
                  <c:v>884</c:v>
                </c:pt>
                <c:pt idx="884">
                  <c:v>885</c:v>
                </c:pt>
                <c:pt idx="885">
                  <c:v>886</c:v>
                </c:pt>
                <c:pt idx="886">
                  <c:v>887</c:v>
                </c:pt>
                <c:pt idx="887">
                  <c:v>888</c:v>
                </c:pt>
                <c:pt idx="888">
                  <c:v>889</c:v>
                </c:pt>
                <c:pt idx="889">
                  <c:v>890</c:v>
                </c:pt>
                <c:pt idx="890">
                  <c:v>891</c:v>
                </c:pt>
                <c:pt idx="891">
                  <c:v>892</c:v>
                </c:pt>
                <c:pt idx="892">
                  <c:v>893</c:v>
                </c:pt>
                <c:pt idx="893">
                  <c:v>894</c:v>
                </c:pt>
                <c:pt idx="894">
                  <c:v>895</c:v>
                </c:pt>
                <c:pt idx="895">
                  <c:v>896</c:v>
                </c:pt>
                <c:pt idx="896">
                  <c:v>897</c:v>
                </c:pt>
                <c:pt idx="897">
                  <c:v>898</c:v>
                </c:pt>
                <c:pt idx="898">
                  <c:v>899</c:v>
                </c:pt>
                <c:pt idx="899">
                  <c:v>900</c:v>
                </c:pt>
                <c:pt idx="900">
                  <c:v>901</c:v>
                </c:pt>
                <c:pt idx="901">
                  <c:v>902</c:v>
                </c:pt>
                <c:pt idx="902">
                  <c:v>903</c:v>
                </c:pt>
                <c:pt idx="903">
                  <c:v>904</c:v>
                </c:pt>
                <c:pt idx="904">
                  <c:v>905</c:v>
                </c:pt>
                <c:pt idx="905">
                  <c:v>906</c:v>
                </c:pt>
                <c:pt idx="906">
                  <c:v>907</c:v>
                </c:pt>
                <c:pt idx="907">
                  <c:v>908</c:v>
                </c:pt>
                <c:pt idx="908">
                  <c:v>909</c:v>
                </c:pt>
                <c:pt idx="909">
                  <c:v>910</c:v>
                </c:pt>
                <c:pt idx="910">
                  <c:v>911</c:v>
                </c:pt>
                <c:pt idx="911">
                  <c:v>912</c:v>
                </c:pt>
                <c:pt idx="912">
                  <c:v>913</c:v>
                </c:pt>
                <c:pt idx="913">
                  <c:v>914</c:v>
                </c:pt>
                <c:pt idx="914">
                  <c:v>915</c:v>
                </c:pt>
                <c:pt idx="915">
                  <c:v>916</c:v>
                </c:pt>
                <c:pt idx="916">
                  <c:v>917</c:v>
                </c:pt>
                <c:pt idx="917">
                  <c:v>918</c:v>
                </c:pt>
                <c:pt idx="918">
                  <c:v>919</c:v>
                </c:pt>
                <c:pt idx="919">
                  <c:v>920</c:v>
                </c:pt>
                <c:pt idx="920">
                  <c:v>921</c:v>
                </c:pt>
                <c:pt idx="921">
                  <c:v>922</c:v>
                </c:pt>
                <c:pt idx="922">
                  <c:v>923</c:v>
                </c:pt>
                <c:pt idx="923">
                  <c:v>924</c:v>
                </c:pt>
                <c:pt idx="924">
                  <c:v>925</c:v>
                </c:pt>
                <c:pt idx="925">
                  <c:v>926</c:v>
                </c:pt>
                <c:pt idx="926">
                  <c:v>927</c:v>
                </c:pt>
                <c:pt idx="927">
                  <c:v>928</c:v>
                </c:pt>
                <c:pt idx="928">
                  <c:v>929</c:v>
                </c:pt>
                <c:pt idx="929">
                  <c:v>930</c:v>
                </c:pt>
                <c:pt idx="930">
                  <c:v>931</c:v>
                </c:pt>
                <c:pt idx="931">
                  <c:v>932</c:v>
                </c:pt>
                <c:pt idx="932">
                  <c:v>933</c:v>
                </c:pt>
                <c:pt idx="933">
                  <c:v>934</c:v>
                </c:pt>
                <c:pt idx="934">
                  <c:v>935</c:v>
                </c:pt>
                <c:pt idx="935">
                  <c:v>936</c:v>
                </c:pt>
                <c:pt idx="936">
                  <c:v>937</c:v>
                </c:pt>
                <c:pt idx="937">
                  <c:v>938</c:v>
                </c:pt>
                <c:pt idx="938">
                  <c:v>939</c:v>
                </c:pt>
                <c:pt idx="939">
                  <c:v>940</c:v>
                </c:pt>
                <c:pt idx="940">
                  <c:v>941</c:v>
                </c:pt>
                <c:pt idx="941">
                  <c:v>942</c:v>
                </c:pt>
                <c:pt idx="942">
                  <c:v>943</c:v>
                </c:pt>
                <c:pt idx="943">
                  <c:v>944</c:v>
                </c:pt>
                <c:pt idx="944">
                  <c:v>945</c:v>
                </c:pt>
                <c:pt idx="945">
                  <c:v>946</c:v>
                </c:pt>
                <c:pt idx="946">
                  <c:v>947</c:v>
                </c:pt>
                <c:pt idx="947">
                  <c:v>948</c:v>
                </c:pt>
                <c:pt idx="948">
                  <c:v>949</c:v>
                </c:pt>
                <c:pt idx="949">
                  <c:v>950</c:v>
                </c:pt>
                <c:pt idx="950">
                  <c:v>951</c:v>
                </c:pt>
                <c:pt idx="951">
                  <c:v>952</c:v>
                </c:pt>
                <c:pt idx="952">
                  <c:v>953</c:v>
                </c:pt>
                <c:pt idx="953">
                  <c:v>954</c:v>
                </c:pt>
                <c:pt idx="954">
                  <c:v>955</c:v>
                </c:pt>
                <c:pt idx="955">
                  <c:v>956</c:v>
                </c:pt>
                <c:pt idx="956">
                  <c:v>957</c:v>
                </c:pt>
                <c:pt idx="957">
                  <c:v>958</c:v>
                </c:pt>
                <c:pt idx="958">
                  <c:v>959</c:v>
                </c:pt>
                <c:pt idx="959">
                  <c:v>960</c:v>
                </c:pt>
                <c:pt idx="960">
                  <c:v>961</c:v>
                </c:pt>
                <c:pt idx="961">
                  <c:v>962</c:v>
                </c:pt>
                <c:pt idx="962">
                  <c:v>963</c:v>
                </c:pt>
                <c:pt idx="963">
                  <c:v>964</c:v>
                </c:pt>
                <c:pt idx="964">
                  <c:v>965</c:v>
                </c:pt>
                <c:pt idx="965">
                  <c:v>966</c:v>
                </c:pt>
                <c:pt idx="966">
                  <c:v>967</c:v>
                </c:pt>
                <c:pt idx="967">
                  <c:v>968</c:v>
                </c:pt>
                <c:pt idx="968">
                  <c:v>969</c:v>
                </c:pt>
                <c:pt idx="969">
                  <c:v>970</c:v>
                </c:pt>
                <c:pt idx="970">
                  <c:v>971</c:v>
                </c:pt>
                <c:pt idx="971">
                  <c:v>972</c:v>
                </c:pt>
                <c:pt idx="972">
                  <c:v>973</c:v>
                </c:pt>
                <c:pt idx="973">
                  <c:v>974</c:v>
                </c:pt>
                <c:pt idx="974">
                  <c:v>975</c:v>
                </c:pt>
                <c:pt idx="975">
                  <c:v>976</c:v>
                </c:pt>
                <c:pt idx="976">
                  <c:v>977</c:v>
                </c:pt>
                <c:pt idx="977">
                  <c:v>978</c:v>
                </c:pt>
                <c:pt idx="978">
                  <c:v>979</c:v>
                </c:pt>
                <c:pt idx="979">
                  <c:v>980</c:v>
                </c:pt>
                <c:pt idx="980">
                  <c:v>981</c:v>
                </c:pt>
                <c:pt idx="981">
                  <c:v>982</c:v>
                </c:pt>
                <c:pt idx="982">
                  <c:v>983</c:v>
                </c:pt>
                <c:pt idx="983">
                  <c:v>984</c:v>
                </c:pt>
                <c:pt idx="984">
                  <c:v>985</c:v>
                </c:pt>
                <c:pt idx="985">
                  <c:v>986</c:v>
                </c:pt>
                <c:pt idx="986">
                  <c:v>987</c:v>
                </c:pt>
                <c:pt idx="987">
                  <c:v>988</c:v>
                </c:pt>
                <c:pt idx="988">
                  <c:v>989</c:v>
                </c:pt>
                <c:pt idx="989">
                  <c:v>990</c:v>
                </c:pt>
                <c:pt idx="990">
                  <c:v>991</c:v>
                </c:pt>
                <c:pt idx="991">
                  <c:v>992</c:v>
                </c:pt>
                <c:pt idx="992">
                  <c:v>993</c:v>
                </c:pt>
                <c:pt idx="993">
                  <c:v>994</c:v>
                </c:pt>
                <c:pt idx="994">
                  <c:v>995</c:v>
                </c:pt>
                <c:pt idx="995">
                  <c:v>996</c:v>
                </c:pt>
                <c:pt idx="996">
                  <c:v>997</c:v>
                </c:pt>
                <c:pt idx="997">
                  <c:v>998</c:v>
                </c:pt>
                <c:pt idx="998">
                  <c:v>999</c:v>
                </c:pt>
                <c:pt idx="999">
                  <c:v>1000</c:v>
                </c:pt>
                <c:pt idx="1000">
                  <c:v>1001</c:v>
                </c:pt>
                <c:pt idx="1001">
                  <c:v>1002</c:v>
                </c:pt>
                <c:pt idx="1002">
                  <c:v>1003</c:v>
                </c:pt>
                <c:pt idx="1003">
                  <c:v>1004</c:v>
                </c:pt>
                <c:pt idx="1004">
                  <c:v>1005</c:v>
                </c:pt>
                <c:pt idx="1005">
                  <c:v>1006</c:v>
                </c:pt>
                <c:pt idx="1006">
                  <c:v>1007</c:v>
                </c:pt>
                <c:pt idx="1007">
                  <c:v>1008</c:v>
                </c:pt>
                <c:pt idx="1008">
                  <c:v>1009</c:v>
                </c:pt>
                <c:pt idx="1009">
                  <c:v>1010</c:v>
                </c:pt>
                <c:pt idx="1010">
                  <c:v>1011</c:v>
                </c:pt>
                <c:pt idx="1011">
                  <c:v>1012</c:v>
                </c:pt>
                <c:pt idx="1012">
                  <c:v>1013</c:v>
                </c:pt>
                <c:pt idx="1013">
                  <c:v>1014</c:v>
                </c:pt>
                <c:pt idx="1014">
                  <c:v>1015</c:v>
                </c:pt>
                <c:pt idx="1015">
                  <c:v>1016</c:v>
                </c:pt>
                <c:pt idx="1016">
                  <c:v>1017</c:v>
                </c:pt>
                <c:pt idx="1017">
                  <c:v>1018</c:v>
                </c:pt>
                <c:pt idx="1018">
                  <c:v>1019</c:v>
                </c:pt>
                <c:pt idx="1019">
                  <c:v>1020</c:v>
                </c:pt>
                <c:pt idx="1020">
                  <c:v>1021</c:v>
                </c:pt>
                <c:pt idx="1021">
                  <c:v>1022</c:v>
                </c:pt>
                <c:pt idx="1022">
                  <c:v>1023</c:v>
                </c:pt>
                <c:pt idx="1023">
                  <c:v>1024</c:v>
                </c:pt>
                <c:pt idx="1024">
                  <c:v>1025</c:v>
                </c:pt>
                <c:pt idx="1025">
                  <c:v>1026</c:v>
                </c:pt>
                <c:pt idx="1026">
                  <c:v>1027</c:v>
                </c:pt>
                <c:pt idx="1027">
                  <c:v>1028</c:v>
                </c:pt>
                <c:pt idx="1028">
                  <c:v>1029</c:v>
                </c:pt>
                <c:pt idx="1029">
                  <c:v>1030</c:v>
                </c:pt>
                <c:pt idx="1030">
                  <c:v>1031</c:v>
                </c:pt>
                <c:pt idx="1031">
                  <c:v>1032</c:v>
                </c:pt>
                <c:pt idx="1032">
                  <c:v>1033</c:v>
                </c:pt>
                <c:pt idx="1033">
                  <c:v>1034</c:v>
                </c:pt>
                <c:pt idx="1034">
                  <c:v>1035</c:v>
                </c:pt>
                <c:pt idx="1035">
                  <c:v>1036</c:v>
                </c:pt>
                <c:pt idx="1036">
                  <c:v>1037</c:v>
                </c:pt>
                <c:pt idx="1037">
                  <c:v>1038</c:v>
                </c:pt>
                <c:pt idx="1038">
                  <c:v>1039</c:v>
                </c:pt>
                <c:pt idx="1039">
                  <c:v>1040</c:v>
                </c:pt>
                <c:pt idx="1040">
                  <c:v>1041</c:v>
                </c:pt>
                <c:pt idx="1041">
                  <c:v>1042</c:v>
                </c:pt>
                <c:pt idx="1042">
                  <c:v>1043</c:v>
                </c:pt>
                <c:pt idx="1043">
                  <c:v>1044</c:v>
                </c:pt>
                <c:pt idx="1044">
                  <c:v>1045</c:v>
                </c:pt>
                <c:pt idx="1045">
                  <c:v>1046</c:v>
                </c:pt>
                <c:pt idx="1046">
                  <c:v>1047</c:v>
                </c:pt>
                <c:pt idx="1047">
                  <c:v>1048</c:v>
                </c:pt>
                <c:pt idx="1048">
                  <c:v>1049</c:v>
                </c:pt>
                <c:pt idx="1049">
                  <c:v>1050</c:v>
                </c:pt>
                <c:pt idx="1050">
                  <c:v>1051</c:v>
                </c:pt>
                <c:pt idx="1051">
                  <c:v>1052</c:v>
                </c:pt>
                <c:pt idx="1052">
                  <c:v>1053</c:v>
                </c:pt>
                <c:pt idx="1053">
                  <c:v>1054</c:v>
                </c:pt>
                <c:pt idx="1054">
                  <c:v>1055</c:v>
                </c:pt>
                <c:pt idx="1055">
                  <c:v>1056</c:v>
                </c:pt>
                <c:pt idx="1056">
                  <c:v>1057</c:v>
                </c:pt>
                <c:pt idx="1057">
                  <c:v>1058</c:v>
                </c:pt>
                <c:pt idx="1058">
                  <c:v>1059</c:v>
                </c:pt>
                <c:pt idx="1059">
                  <c:v>1060</c:v>
                </c:pt>
                <c:pt idx="1060">
                  <c:v>1061</c:v>
                </c:pt>
                <c:pt idx="1061">
                  <c:v>1062</c:v>
                </c:pt>
                <c:pt idx="1062">
                  <c:v>1063</c:v>
                </c:pt>
                <c:pt idx="1063">
                  <c:v>1064</c:v>
                </c:pt>
                <c:pt idx="1064">
                  <c:v>1065</c:v>
                </c:pt>
                <c:pt idx="1065">
                  <c:v>1066</c:v>
                </c:pt>
                <c:pt idx="1066">
                  <c:v>1067</c:v>
                </c:pt>
                <c:pt idx="1067">
                  <c:v>1068</c:v>
                </c:pt>
                <c:pt idx="1068">
                  <c:v>1069</c:v>
                </c:pt>
                <c:pt idx="1069">
                  <c:v>1070</c:v>
                </c:pt>
                <c:pt idx="1070">
                  <c:v>1071</c:v>
                </c:pt>
                <c:pt idx="1071">
                  <c:v>1072</c:v>
                </c:pt>
                <c:pt idx="1072">
                  <c:v>1073</c:v>
                </c:pt>
                <c:pt idx="1073">
                  <c:v>1074</c:v>
                </c:pt>
                <c:pt idx="1074">
                  <c:v>1075</c:v>
                </c:pt>
                <c:pt idx="1075">
                  <c:v>1076</c:v>
                </c:pt>
                <c:pt idx="1076">
                  <c:v>1077</c:v>
                </c:pt>
                <c:pt idx="1077">
                  <c:v>1078</c:v>
                </c:pt>
                <c:pt idx="1078">
                  <c:v>1079</c:v>
                </c:pt>
                <c:pt idx="1079">
                  <c:v>1080</c:v>
                </c:pt>
                <c:pt idx="1080">
                  <c:v>1081</c:v>
                </c:pt>
                <c:pt idx="1081">
                  <c:v>1082</c:v>
                </c:pt>
                <c:pt idx="1082">
                  <c:v>1083</c:v>
                </c:pt>
                <c:pt idx="1083">
                  <c:v>1084</c:v>
                </c:pt>
                <c:pt idx="1084">
                  <c:v>1085</c:v>
                </c:pt>
                <c:pt idx="1085">
                  <c:v>1086</c:v>
                </c:pt>
                <c:pt idx="1086">
                  <c:v>1087</c:v>
                </c:pt>
                <c:pt idx="1087">
                  <c:v>1088</c:v>
                </c:pt>
                <c:pt idx="1088">
                  <c:v>1089</c:v>
                </c:pt>
                <c:pt idx="1089">
                  <c:v>1090</c:v>
                </c:pt>
                <c:pt idx="1090">
                  <c:v>1091</c:v>
                </c:pt>
                <c:pt idx="1091">
                  <c:v>1092</c:v>
                </c:pt>
                <c:pt idx="1092">
                  <c:v>1093</c:v>
                </c:pt>
                <c:pt idx="1093">
                  <c:v>1094</c:v>
                </c:pt>
                <c:pt idx="1094">
                  <c:v>1095</c:v>
                </c:pt>
                <c:pt idx="1095">
                  <c:v>1096</c:v>
                </c:pt>
                <c:pt idx="1096">
                  <c:v>1097</c:v>
                </c:pt>
                <c:pt idx="1097">
                  <c:v>1098</c:v>
                </c:pt>
                <c:pt idx="1098">
                  <c:v>1099</c:v>
                </c:pt>
                <c:pt idx="1099">
                  <c:v>1100</c:v>
                </c:pt>
              </c:numCache>
            </c:numRef>
          </c:xVal>
          <c:yVal>
            <c:numRef>
              <c:f>'RCO results'!$G$2:$G$1101</c:f>
              <c:numCache>
                <c:formatCode>General</c:formatCode>
                <c:ptCount val="1100"/>
                <c:pt idx="0">
                  <c:v>0.96654700000000005</c:v>
                </c:pt>
                <c:pt idx="1">
                  <c:v>1.616868</c:v>
                </c:pt>
                <c:pt idx="2">
                  <c:v>2.1221930000000002</c:v>
                </c:pt>
                <c:pt idx="3">
                  <c:v>2.5354089999999609</c:v>
                </c:pt>
                <c:pt idx="4">
                  <c:v>2.9477739999999999</c:v>
                </c:pt>
                <c:pt idx="5">
                  <c:v>3.1256679999999997</c:v>
                </c:pt>
                <c:pt idx="6">
                  <c:v>3.2537389999999999</c:v>
                </c:pt>
                <c:pt idx="7">
                  <c:v>3.3122409999999438</c:v>
                </c:pt>
                <c:pt idx="8">
                  <c:v>3.4847190000000001</c:v>
                </c:pt>
                <c:pt idx="9">
                  <c:v>3.4860889999999967</c:v>
                </c:pt>
                <c:pt idx="10">
                  <c:v>3.6541290000000002</c:v>
                </c:pt>
                <c:pt idx="11">
                  <c:v>3.6666099999999977</c:v>
                </c:pt>
                <c:pt idx="12">
                  <c:v>3.893624</c:v>
                </c:pt>
                <c:pt idx="13">
                  <c:v>4.093038</c:v>
                </c:pt>
                <c:pt idx="14">
                  <c:v>4.1216159999999755</c:v>
                </c:pt>
                <c:pt idx="15">
                  <c:v>4.1216159999999755</c:v>
                </c:pt>
                <c:pt idx="16">
                  <c:v>4.1219069999999745</c:v>
                </c:pt>
                <c:pt idx="17">
                  <c:v>4.1477339999999945</c:v>
                </c:pt>
                <c:pt idx="18">
                  <c:v>4.1477339999999945</c:v>
                </c:pt>
                <c:pt idx="19">
                  <c:v>4.1477339999999945</c:v>
                </c:pt>
                <c:pt idx="20">
                  <c:v>4.1742869999999845</c:v>
                </c:pt>
                <c:pt idx="21">
                  <c:v>4.2034549999999955</c:v>
                </c:pt>
                <c:pt idx="22">
                  <c:v>4.2293430000000134</c:v>
                </c:pt>
                <c:pt idx="23">
                  <c:v>4.2441979999999955</c:v>
                </c:pt>
                <c:pt idx="24">
                  <c:v>4.2990849999999945</c:v>
                </c:pt>
                <c:pt idx="25">
                  <c:v>4.5894089999999998</c:v>
                </c:pt>
                <c:pt idx="26">
                  <c:v>4.6926930000000002</c:v>
                </c:pt>
                <c:pt idx="27">
                  <c:v>4.7614619999999999</c:v>
                </c:pt>
                <c:pt idx="28">
                  <c:v>4.8287809999999745</c:v>
                </c:pt>
                <c:pt idx="29">
                  <c:v>4.8432040000000001</c:v>
                </c:pt>
                <c:pt idx="30">
                  <c:v>4.8474859999999298</c:v>
                </c:pt>
                <c:pt idx="31">
                  <c:v>4.8526809999999845</c:v>
                </c:pt>
                <c:pt idx="32">
                  <c:v>5.1674609999999745</c:v>
                </c:pt>
                <c:pt idx="33">
                  <c:v>5.3576749999999755</c:v>
                </c:pt>
                <c:pt idx="34">
                  <c:v>5.4233019999999996</c:v>
                </c:pt>
                <c:pt idx="35">
                  <c:v>5.4316720000000975</c:v>
                </c:pt>
                <c:pt idx="36">
                  <c:v>5.5627709999999855</c:v>
                </c:pt>
                <c:pt idx="37">
                  <c:v>5.6634589999999845</c:v>
                </c:pt>
                <c:pt idx="38">
                  <c:v>5.7010350000000001</c:v>
                </c:pt>
                <c:pt idx="39">
                  <c:v>5.8442619999999996</c:v>
                </c:pt>
                <c:pt idx="40">
                  <c:v>5.9014230000000731</c:v>
                </c:pt>
                <c:pt idx="41">
                  <c:v>5.9145909999999855</c:v>
                </c:pt>
                <c:pt idx="42">
                  <c:v>5.92746</c:v>
                </c:pt>
                <c:pt idx="43">
                  <c:v>5.9670189999999845</c:v>
                </c:pt>
                <c:pt idx="44">
                  <c:v>5.9717549999999999</c:v>
                </c:pt>
                <c:pt idx="45">
                  <c:v>5.9721570000000002</c:v>
                </c:pt>
                <c:pt idx="46">
                  <c:v>5.9788790000000134</c:v>
                </c:pt>
                <c:pt idx="47">
                  <c:v>6.0559299999999965</c:v>
                </c:pt>
                <c:pt idx="48">
                  <c:v>6.0687720000000001</c:v>
                </c:pt>
                <c:pt idx="49">
                  <c:v>6.0687720000000001</c:v>
                </c:pt>
                <c:pt idx="50">
                  <c:v>6.0701720000000003</c:v>
                </c:pt>
                <c:pt idx="51">
                  <c:v>6.1031539999999955</c:v>
                </c:pt>
                <c:pt idx="52">
                  <c:v>6.5451069999999945</c:v>
                </c:pt>
                <c:pt idx="53">
                  <c:v>6.997579</c:v>
                </c:pt>
                <c:pt idx="54">
                  <c:v>6.997579</c:v>
                </c:pt>
                <c:pt idx="55">
                  <c:v>7.0369659999999996</c:v>
                </c:pt>
                <c:pt idx="56">
                  <c:v>7.1484959999999855</c:v>
                </c:pt>
                <c:pt idx="57">
                  <c:v>7.2612899999999998</c:v>
                </c:pt>
                <c:pt idx="58">
                  <c:v>9.9714490000000247</c:v>
                </c:pt>
                <c:pt idx="59">
                  <c:v>10.058153000000001</c:v>
                </c:pt>
                <c:pt idx="60">
                  <c:v>10.126901999999999</c:v>
                </c:pt>
                <c:pt idx="61">
                  <c:v>10.150412000000006</c:v>
                </c:pt>
                <c:pt idx="62">
                  <c:v>10.219667999999999</c:v>
                </c:pt>
                <c:pt idx="63">
                  <c:v>10.298157999999999</c:v>
                </c:pt>
                <c:pt idx="64">
                  <c:v>10.298157999999999</c:v>
                </c:pt>
                <c:pt idx="65">
                  <c:v>10.693290000000001</c:v>
                </c:pt>
                <c:pt idx="66">
                  <c:v>10.765700000000002</c:v>
                </c:pt>
                <c:pt idx="67">
                  <c:v>10.840437000000026</c:v>
                </c:pt>
                <c:pt idx="68">
                  <c:v>10.866028</c:v>
                </c:pt>
                <c:pt idx="69">
                  <c:v>12.517350999999998</c:v>
                </c:pt>
                <c:pt idx="70">
                  <c:v>12.960926000000002</c:v>
                </c:pt>
                <c:pt idx="71">
                  <c:v>12.961818000000001</c:v>
                </c:pt>
                <c:pt idx="72">
                  <c:v>13.028066000000001</c:v>
                </c:pt>
                <c:pt idx="73">
                  <c:v>13.227959999999999</c:v>
                </c:pt>
                <c:pt idx="74">
                  <c:v>14.665891</c:v>
                </c:pt>
                <c:pt idx="75">
                  <c:v>15.921122999999998</c:v>
                </c:pt>
                <c:pt idx="76">
                  <c:v>15.936934000000004</c:v>
                </c:pt>
                <c:pt idx="77">
                  <c:v>15.943820999999998</c:v>
                </c:pt>
                <c:pt idx="78">
                  <c:v>16.499991999999999</c:v>
                </c:pt>
                <c:pt idx="79">
                  <c:v>16.931066999999999</c:v>
                </c:pt>
                <c:pt idx="80">
                  <c:v>16.935165000000001</c:v>
                </c:pt>
                <c:pt idx="81">
                  <c:v>16.945098000000002</c:v>
                </c:pt>
                <c:pt idx="82">
                  <c:v>17.107453000000035</c:v>
                </c:pt>
                <c:pt idx="83">
                  <c:v>17.47544899999972</c:v>
                </c:pt>
                <c:pt idx="84">
                  <c:v>17.605357999999999</c:v>
                </c:pt>
                <c:pt idx="85">
                  <c:v>18.510252999999999</c:v>
                </c:pt>
                <c:pt idx="86">
                  <c:v>18.510252999999999</c:v>
                </c:pt>
                <c:pt idx="87">
                  <c:v>19.022881999999999</c:v>
                </c:pt>
                <c:pt idx="88">
                  <c:v>20.140138</c:v>
                </c:pt>
                <c:pt idx="89">
                  <c:v>20.936425999999987</c:v>
                </c:pt>
                <c:pt idx="90">
                  <c:v>22.271343000000002</c:v>
                </c:pt>
                <c:pt idx="91">
                  <c:v>22.459602999999738</c:v>
                </c:pt>
                <c:pt idx="92">
                  <c:v>22.797687</c:v>
                </c:pt>
                <c:pt idx="93">
                  <c:v>22.936598999999987</c:v>
                </c:pt>
                <c:pt idx="94">
                  <c:v>24.505959000000001</c:v>
                </c:pt>
                <c:pt idx="95">
                  <c:v>25.689218999999987</c:v>
                </c:pt>
                <c:pt idx="96">
                  <c:v>26.520554000000001</c:v>
                </c:pt>
                <c:pt idx="97">
                  <c:v>27.391577999999999</c:v>
                </c:pt>
                <c:pt idx="98">
                  <c:v>28.964120999999889</c:v>
                </c:pt>
                <c:pt idx="99">
                  <c:v>30.264866000000001</c:v>
                </c:pt>
                <c:pt idx="100">
                  <c:v>30.996670000000002</c:v>
                </c:pt>
                <c:pt idx="101">
                  <c:v>32.283812000000012</c:v>
                </c:pt>
                <c:pt idx="102">
                  <c:v>33.723929000000012</c:v>
                </c:pt>
                <c:pt idx="103">
                  <c:v>34.669784</c:v>
                </c:pt>
                <c:pt idx="104">
                  <c:v>35.811904999999996</c:v>
                </c:pt>
                <c:pt idx="105">
                  <c:v>36.095945000000263</c:v>
                </c:pt>
                <c:pt idx="106">
                  <c:v>36.369280999999994</c:v>
                </c:pt>
                <c:pt idx="107">
                  <c:v>36.922262000000003</c:v>
                </c:pt>
                <c:pt idx="108">
                  <c:v>37.148441000000005</c:v>
                </c:pt>
                <c:pt idx="109">
                  <c:v>38.392069000000006</c:v>
                </c:pt>
                <c:pt idx="110">
                  <c:v>38.560315000000514</c:v>
                </c:pt>
                <c:pt idx="111">
                  <c:v>39.163265000000003</c:v>
                </c:pt>
                <c:pt idx="112">
                  <c:v>39.409506</c:v>
                </c:pt>
                <c:pt idx="113">
                  <c:v>39.409732000000012</c:v>
                </c:pt>
                <c:pt idx="114">
                  <c:v>39.949129000000006</c:v>
                </c:pt>
                <c:pt idx="115">
                  <c:v>40.481729999999999</c:v>
                </c:pt>
                <c:pt idx="116">
                  <c:v>41.353044999999995</c:v>
                </c:pt>
                <c:pt idx="117">
                  <c:v>41.989289999999997</c:v>
                </c:pt>
                <c:pt idx="118">
                  <c:v>43.049394000000007</c:v>
                </c:pt>
                <c:pt idx="119">
                  <c:v>43.602612000000263</c:v>
                </c:pt>
                <c:pt idx="120">
                  <c:v>44.312472</c:v>
                </c:pt>
                <c:pt idx="121">
                  <c:v>44.640565000000002</c:v>
                </c:pt>
                <c:pt idx="122">
                  <c:v>45.360785</c:v>
                </c:pt>
                <c:pt idx="123">
                  <c:v>45.986143999999996</c:v>
                </c:pt>
                <c:pt idx="124">
                  <c:v>46.382228999999995</c:v>
                </c:pt>
                <c:pt idx="125">
                  <c:v>46.751572000000003</c:v>
                </c:pt>
                <c:pt idx="126">
                  <c:v>47.092968000000013</c:v>
                </c:pt>
                <c:pt idx="127">
                  <c:v>47.118880000000004</c:v>
                </c:pt>
                <c:pt idx="128">
                  <c:v>47.409633000000007</c:v>
                </c:pt>
                <c:pt idx="129">
                  <c:v>47.809302000000002</c:v>
                </c:pt>
                <c:pt idx="130">
                  <c:v>48.165780000000012</c:v>
                </c:pt>
                <c:pt idx="131">
                  <c:v>48.658910000000013</c:v>
                </c:pt>
                <c:pt idx="132">
                  <c:v>48.988516000000011</c:v>
                </c:pt>
                <c:pt idx="133">
                  <c:v>48.993244000000004</c:v>
                </c:pt>
                <c:pt idx="134">
                  <c:v>49.459119000000001</c:v>
                </c:pt>
                <c:pt idx="135">
                  <c:v>49.932035000000013</c:v>
                </c:pt>
                <c:pt idx="136">
                  <c:v>50.238388000000263</c:v>
                </c:pt>
                <c:pt idx="137">
                  <c:v>50.541336000000001</c:v>
                </c:pt>
                <c:pt idx="138">
                  <c:v>50.821985999999995</c:v>
                </c:pt>
                <c:pt idx="139">
                  <c:v>51.077952000000003</c:v>
                </c:pt>
                <c:pt idx="140">
                  <c:v>51.379066999999999</c:v>
                </c:pt>
                <c:pt idx="141">
                  <c:v>51.656919000000002</c:v>
                </c:pt>
                <c:pt idx="142">
                  <c:v>51.933473000000006</c:v>
                </c:pt>
                <c:pt idx="143">
                  <c:v>52.206380000000003</c:v>
                </c:pt>
                <c:pt idx="144">
                  <c:v>52.421121000000007</c:v>
                </c:pt>
                <c:pt idx="145">
                  <c:v>52.560890000000001</c:v>
                </c:pt>
                <c:pt idx="146">
                  <c:v>52.560919000000013</c:v>
                </c:pt>
                <c:pt idx="147">
                  <c:v>53.01914</c:v>
                </c:pt>
                <c:pt idx="148">
                  <c:v>53.148959000000012</c:v>
                </c:pt>
                <c:pt idx="149">
                  <c:v>53.566665</c:v>
                </c:pt>
                <c:pt idx="150">
                  <c:v>53.824219000000006</c:v>
                </c:pt>
                <c:pt idx="151">
                  <c:v>54.219959000000003</c:v>
                </c:pt>
                <c:pt idx="152">
                  <c:v>54.484585999999993</c:v>
                </c:pt>
                <c:pt idx="153">
                  <c:v>54.736121000000011</c:v>
                </c:pt>
                <c:pt idx="154">
                  <c:v>54.986094999999999</c:v>
                </c:pt>
                <c:pt idx="155">
                  <c:v>55.139275000000012</c:v>
                </c:pt>
                <c:pt idx="156">
                  <c:v>55.457849999999944</c:v>
                </c:pt>
                <c:pt idx="157">
                  <c:v>55.719883999999993</c:v>
                </c:pt>
                <c:pt idx="158">
                  <c:v>55.901208999999994</c:v>
                </c:pt>
                <c:pt idx="159">
                  <c:v>56.194650000000003</c:v>
                </c:pt>
                <c:pt idx="160">
                  <c:v>56.241211</c:v>
                </c:pt>
                <c:pt idx="161">
                  <c:v>56.358241999999997</c:v>
                </c:pt>
                <c:pt idx="162">
                  <c:v>56.397321000000005</c:v>
                </c:pt>
                <c:pt idx="163">
                  <c:v>56.419664999999995</c:v>
                </c:pt>
                <c:pt idx="164">
                  <c:v>56.618853000000001</c:v>
                </c:pt>
                <c:pt idx="165">
                  <c:v>56.621353000000013</c:v>
                </c:pt>
                <c:pt idx="166">
                  <c:v>56.674655000000001</c:v>
                </c:pt>
                <c:pt idx="167">
                  <c:v>56.699970000000263</c:v>
                </c:pt>
                <c:pt idx="168">
                  <c:v>56.7831120000005</c:v>
                </c:pt>
                <c:pt idx="169">
                  <c:v>56.838963</c:v>
                </c:pt>
                <c:pt idx="170">
                  <c:v>57.071867999999995</c:v>
                </c:pt>
                <c:pt idx="171">
                  <c:v>57.530491000000005</c:v>
                </c:pt>
                <c:pt idx="172">
                  <c:v>57.554665999999997</c:v>
                </c:pt>
                <c:pt idx="173">
                  <c:v>57.564418000000003</c:v>
                </c:pt>
                <c:pt idx="174">
                  <c:v>57.703898000000002</c:v>
                </c:pt>
                <c:pt idx="175">
                  <c:v>57.833518000000012</c:v>
                </c:pt>
                <c:pt idx="176">
                  <c:v>57.925068000000003</c:v>
                </c:pt>
                <c:pt idx="177">
                  <c:v>58.051569999999998</c:v>
                </c:pt>
                <c:pt idx="178">
                  <c:v>58.248445000000011</c:v>
                </c:pt>
                <c:pt idx="179">
                  <c:v>58.713966000000006</c:v>
                </c:pt>
                <c:pt idx="180">
                  <c:v>59.024146000000002</c:v>
                </c:pt>
                <c:pt idx="181">
                  <c:v>59.898272000000013</c:v>
                </c:pt>
                <c:pt idx="182">
                  <c:v>60.186360000000001</c:v>
                </c:pt>
                <c:pt idx="183">
                  <c:v>60.503166</c:v>
                </c:pt>
                <c:pt idx="184">
                  <c:v>60.846717000000005</c:v>
                </c:pt>
                <c:pt idx="185">
                  <c:v>61.197890000000001</c:v>
                </c:pt>
                <c:pt idx="186">
                  <c:v>61.294853000000003</c:v>
                </c:pt>
                <c:pt idx="187">
                  <c:v>61.801978999999996</c:v>
                </c:pt>
                <c:pt idx="188">
                  <c:v>62.603797</c:v>
                </c:pt>
                <c:pt idx="189">
                  <c:v>62.828813000000011</c:v>
                </c:pt>
                <c:pt idx="190">
                  <c:v>63.041796999999995</c:v>
                </c:pt>
                <c:pt idx="191">
                  <c:v>63.180267999999998</c:v>
                </c:pt>
                <c:pt idx="192">
                  <c:v>63.560680999999995</c:v>
                </c:pt>
                <c:pt idx="193">
                  <c:v>63.994056</c:v>
                </c:pt>
                <c:pt idx="194">
                  <c:v>64.312066999999999</c:v>
                </c:pt>
                <c:pt idx="195">
                  <c:v>64.667739999999981</c:v>
                </c:pt>
                <c:pt idx="196">
                  <c:v>64.879887999998843</c:v>
                </c:pt>
                <c:pt idx="197">
                  <c:v>65.135796999999258</c:v>
                </c:pt>
                <c:pt idx="198">
                  <c:v>65.339934</c:v>
                </c:pt>
                <c:pt idx="199">
                  <c:v>65.537267999999997</c:v>
                </c:pt>
                <c:pt idx="200">
                  <c:v>65.555726999999948</c:v>
                </c:pt>
                <c:pt idx="201">
                  <c:v>65.558146999999948</c:v>
                </c:pt>
                <c:pt idx="202">
                  <c:v>66.114047999999983</c:v>
                </c:pt>
                <c:pt idx="203">
                  <c:v>66.296122999999994</c:v>
                </c:pt>
                <c:pt idx="204">
                  <c:v>66.490753999999995</c:v>
                </c:pt>
                <c:pt idx="205">
                  <c:v>66.677565999999999</c:v>
                </c:pt>
                <c:pt idx="206">
                  <c:v>66.757317999999998</c:v>
                </c:pt>
                <c:pt idx="207">
                  <c:v>66.961393000000427</c:v>
                </c:pt>
                <c:pt idx="208">
                  <c:v>67.230729999999994</c:v>
                </c:pt>
                <c:pt idx="209">
                  <c:v>67.413984000000127</c:v>
                </c:pt>
                <c:pt idx="210">
                  <c:v>67.597234000000327</c:v>
                </c:pt>
                <c:pt idx="211">
                  <c:v>67.597234000000327</c:v>
                </c:pt>
                <c:pt idx="212">
                  <c:v>67.674843999999979</c:v>
                </c:pt>
                <c:pt idx="213">
                  <c:v>68.144205999999997</c:v>
                </c:pt>
                <c:pt idx="214">
                  <c:v>68.144205999999997</c:v>
                </c:pt>
                <c:pt idx="215">
                  <c:v>68.507205999999996</c:v>
                </c:pt>
                <c:pt idx="216">
                  <c:v>68.68821699999998</c:v>
                </c:pt>
                <c:pt idx="217">
                  <c:v>68.867256000000026</c:v>
                </c:pt>
                <c:pt idx="218">
                  <c:v>69.000286000000003</c:v>
                </c:pt>
                <c:pt idx="219">
                  <c:v>69.145354999999981</c:v>
                </c:pt>
                <c:pt idx="220">
                  <c:v>69.334494000000007</c:v>
                </c:pt>
                <c:pt idx="221">
                  <c:v>69.509018999999981</c:v>
                </c:pt>
                <c:pt idx="222">
                  <c:v>69.714106000000427</c:v>
                </c:pt>
                <c:pt idx="223">
                  <c:v>69.923389</c:v>
                </c:pt>
                <c:pt idx="224">
                  <c:v>70.111249000000427</c:v>
                </c:pt>
                <c:pt idx="225">
                  <c:v>70.111249000000427</c:v>
                </c:pt>
                <c:pt idx="226">
                  <c:v>70.463756000000004</c:v>
                </c:pt>
                <c:pt idx="227">
                  <c:v>70.638042999999158</c:v>
                </c:pt>
                <c:pt idx="228">
                  <c:v>70.811999000000327</c:v>
                </c:pt>
                <c:pt idx="229">
                  <c:v>70.980780999999979</c:v>
                </c:pt>
                <c:pt idx="230">
                  <c:v>71.148109000000005</c:v>
                </c:pt>
                <c:pt idx="231">
                  <c:v>71.239734999999982</c:v>
                </c:pt>
                <c:pt idx="232">
                  <c:v>71.444722000000027</c:v>
                </c:pt>
                <c:pt idx="233">
                  <c:v>71.647884000000005</c:v>
                </c:pt>
                <c:pt idx="234">
                  <c:v>71.647884000000005</c:v>
                </c:pt>
                <c:pt idx="235">
                  <c:v>71.959701999999979</c:v>
                </c:pt>
                <c:pt idx="236">
                  <c:v>72.135306999999358</c:v>
                </c:pt>
                <c:pt idx="237">
                  <c:v>72.296713999999994</c:v>
                </c:pt>
                <c:pt idx="238">
                  <c:v>72.311136000000005</c:v>
                </c:pt>
                <c:pt idx="239">
                  <c:v>72.571790999999948</c:v>
                </c:pt>
                <c:pt idx="240">
                  <c:v>72.780922000000004</c:v>
                </c:pt>
                <c:pt idx="241">
                  <c:v>72.942126000000627</c:v>
                </c:pt>
                <c:pt idx="242">
                  <c:v>73.013998999999998</c:v>
                </c:pt>
                <c:pt idx="243">
                  <c:v>73.135119000000003</c:v>
                </c:pt>
                <c:pt idx="244">
                  <c:v>73.171703999999949</c:v>
                </c:pt>
                <c:pt idx="245">
                  <c:v>73.182688999999158</c:v>
                </c:pt>
                <c:pt idx="246">
                  <c:v>73.747455000000627</c:v>
                </c:pt>
                <c:pt idx="247">
                  <c:v>73.908171999999979</c:v>
                </c:pt>
                <c:pt idx="248">
                  <c:v>73.915374999999983</c:v>
                </c:pt>
                <c:pt idx="249">
                  <c:v>73.975916999999981</c:v>
                </c:pt>
                <c:pt idx="250">
                  <c:v>74.033023000000227</c:v>
                </c:pt>
                <c:pt idx="251">
                  <c:v>74.286520999999993</c:v>
                </c:pt>
                <c:pt idx="252">
                  <c:v>74.564653000001059</c:v>
                </c:pt>
                <c:pt idx="253">
                  <c:v>74.728070999999858</c:v>
                </c:pt>
                <c:pt idx="254">
                  <c:v>74.822867999999858</c:v>
                </c:pt>
                <c:pt idx="255">
                  <c:v>74.896365000000003</c:v>
                </c:pt>
                <c:pt idx="256">
                  <c:v>75.208445999999981</c:v>
                </c:pt>
                <c:pt idx="257">
                  <c:v>75.394501000000005</c:v>
                </c:pt>
                <c:pt idx="258">
                  <c:v>75.611225000001028</c:v>
                </c:pt>
                <c:pt idx="259">
                  <c:v>75.765339999999981</c:v>
                </c:pt>
                <c:pt idx="260">
                  <c:v>75.766512000000006</c:v>
                </c:pt>
                <c:pt idx="261">
                  <c:v>75.843468999999999</c:v>
                </c:pt>
                <c:pt idx="262">
                  <c:v>75.850891999999988</c:v>
                </c:pt>
                <c:pt idx="263">
                  <c:v>75.964770999999999</c:v>
                </c:pt>
                <c:pt idx="264">
                  <c:v>76.314490000000006</c:v>
                </c:pt>
                <c:pt idx="265">
                  <c:v>76.614256999999995</c:v>
                </c:pt>
                <c:pt idx="266">
                  <c:v>76.809332999998958</c:v>
                </c:pt>
                <c:pt idx="267">
                  <c:v>76.855004999999949</c:v>
                </c:pt>
                <c:pt idx="268">
                  <c:v>77.107035999999979</c:v>
                </c:pt>
                <c:pt idx="269">
                  <c:v>77.254963000000927</c:v>
                </c:pt>
                <c:pt idx="270">
                  <c:v>77.391946000000004</c:v>
                </c:pt>
                <c:pt idx="271">
                  <c:v>77.55001</c:v>
                </c:pt>
                <c:pt idx="272">
                  <c:v>77.695193000000003</c:v>
                </c:pt>
                <c:pt idx="273">
                  <c:v>77.840194999999994</c:v>
                </c:pt>
                <c:pt idx="274">
                  <c:v>77.840194999999994</c:v>
                </c:pt>
                <c:pt idx="275">
                  <c:v>77.883451999999949</c:v>
                </c:pt>
                <c:pt idx="276">
                  <c:v>78.268292000000002</c:v>
                </c:pt>
                <c:pt idx="277">
                  <c:v>78.415503000000427</c:v>
                </c:pt>
                <c:pt idx="278">
                  <c:v>78.551501999999999</c:v>
                </c:pt>
                <c:pt idx="279">
                  <c:v>78.686590999999979</c:v>
                </c:pt>
                <c:pt idx="280">
                  <c:v>78.819631000000001</c:v>
                </c:pt>
                <c:pt idx="281">
                  <c:v>78.950536</c:v>
                </c:pt>
                <c:pt idx="282">
                  <c:v>79.080517999999998</c:v>
                </c:pt>
                <c:pt idx="283">
                  <c:v>79.210140999999993</c:v>
                </c:pt>
                <c:pt idx="284">
                  <c:v>79.238459000000006</c:v>
                </c:pt>
                <c:pt idx="285">
                  <c:v>79.249226000001102</c:v>
                </c:pt>
                <c:pt idx="286">
                  <c:v>79.250099000000006</c:v>
                </c:pt>
                <c:pt idx="287">
                  <c:v>79.344440000000006</c:v>
                </c:pt>
                <c:pt idx="288">
                  <c:v>79.349665000000527</c:v>
                </c:pt>
                <c:pt idx="289">
                  <c:v>79.358310999999958</c:v>
                </c:pt>
                <c:pt idx="290">
                  <c:v>79.549087999999998</c:v>
                </c:pt>
                <c:pt idx="291">
                  <c:v>79.640841999999978</c:v>
                </c:pt>
                <c:pt idx="292">
                  <c:v>79.723566000000005</c:v>
                </c:pt>
                <c:pt idx="293">
                  <c:v>80.093826000000007</c:v>
                </c:pt>
                <c:pt idx="294">
                  <c:v>80.192390999999958</c:v>
                </c:pt>
                <c:pt idx="295">
                  <c:v>80.439379000000002</c:v>
                </c:pt>
                <c:pt idx="296">
                  <c:v>80.880854999999983</c:v>
                </c:pt>
                <c:pt idx="297">
                  <c:v>81.006445999999983</c:v>
                </c:pt>
                <c:pt idx="298">
                  <c:v>81.131193999999994</c:v>
                </c:pt>
                <c:pt idx="299">
                  <c:v>81.254306</c:v>
                </c:pt>
                <c:pt idx="300">
                  <c:v>81.376451999999958</c:v>
                </c:pt>
                <c:pt idx="301">
                  <c:v>81.49412900000155</c:v>
                </c:pt>
                <c:pt idx="302">
                  <c:v>81.602193999999983</c:v>
                </c:pt>
                <c:pt idx="303">
                  <c:v>81.726281999999998</c:v>
                </c:pt>
                <c:pt idx="304">
                  <c:v>81.839124999999996</c:v>
                </c:pt>
                <c:pt idx="305">
                  <c:v>81.944281000000927</c:v>
                </c:pt>
                <c:pt idx="306">
                  <c:v>82.064261000000627</c:v>
                </c:pt>
                <c:pt idx="307">
                  <c:v>82.174832999998728</c:v>
                </c:pt>
                <c:pt idx="308">
                  <c:v>82.285055999999983</c:v>
                </c:pt>
                <c:pt idx="309">
                  <c:v>82.285055999999983</c:v>
                </c:pt>
                <c:pt idx="310">
                  <c:v>82.320531999999858</c:v>
                </c:pt>
                <c:pt idx="311">
                  <c:v>82.382726999999988</c:v>
                </c:pt>
                <c:pt idx="312">
                  <c:v>82.399880999999979</c:v>
                </c:pt>
                <c:pt idx="313">
                  <c:v>82.486570999999998</c:v>
                </c:pt>
                <c:pt idx="314">
                  <c:v>82.589916000000002</c:v>
                </c:pt>
                <c:pt idx="315">
                  <c:v>82.762116000000006</c:v>
                </c:pt>
                <c:pt idx="316">
                  <c:v>83.062017999999981</c:v>
                </c:pt>
                <c:pt idx="317">
                  <c:v>83.20591899999998</c:v>
                </c:pt>
                <c:pt idx="318">
                  <c:v>83.353000999999978</c:v>
                </c:pt>
                <c:pt idx="319">
                  <c:v>83.488894000000002</c:v>
                </c:pt>
                <c:pt idx="320">
                  <c:v>83.595630999999983</c:v>
                </c:pt>
                <c:pt idx="321">
                  <c:v>83.630341999999658</c:v>
                </c:pt>
                <c:pt idx="322">
                  <c:v>83.678308999998464</c:v>
                </c:pt>
                <c:pt idx="323">
                  <c:v>83.678308999998464</c:v>
                </c:pt>
                <c:pt idx="324">
                  <c:v>84.017126000001028</c:v>
                </c:pt>
                <c:pt idx="325">
                  <c:v>84.041714000000027</c:v>
                </c:pt>
                <c:pt idx="326">
                  <c:v>84.222756999999959</c:v>
                </c:pt>
                <c:pt idx="327">
                  <c:v>84.319918999999999</c:v>
                </c:pt>
                <c:pt idx="328">
                  <c:v>84.425282999999979</c:v>
                </c:pt>
                <c:pt idx="329">
                  <c:v>84.478689000000003</c:v>
                </c:pt>
                <c:pt idx="330">
                  <c:v>84.587542999999982</c:v>
                </c:pt>
                <c:pt idx="331">
                  <c:v>84.72871499999998</c:v>
                </c:pt>
                <c:pt idx="332">
                  <c:v>84.825178999998656</c:v>
                </c:pt>
                <c:pt idx="333">
                  <c:v>84.918897000000001</c:v>
                </c:pt>
                <c:pt idx="334">
                  <c:v>85.012212000000005</c:v>
                </c:pt>
                <c:pt idx="335">
                  <c:v>85.105302999998685</c:v>
                </c:pt>
                <c:pt idx="336">
                  <c:v>85.105302999998685</c:v>
                </c:pt>
                <c:pt idx="337">
                  <c:v>85.148711999999989</c:v>
                </c:pt>
                <c:pt idx="338">
                  <c:v>85.16154299999998</c:v>
                </c:pt>
                <c:pt idx="339">
                  <c:v>85.399597999999983</c:v>
                </c:pt>
                <c:pt idx="340">
                  <c:v>85.461118000000027</c:v>
                </c:pt>
                <c:pt idx="341">
                  <c:v>85.628884999999258</c:v>
                </c:pt>
                <c:pt idx="342">
                  <c:v>85.755470999999858</c:v>
                </c:pt>
                <c:pt idx="343">
                  <c:v>85.847093000000427</c:v>
                </c:pt>
                <c:pt idx="344">
                  <c:v>85.909141000000005</c:v>
                </c:pt>
                <c:pt idx="345">
                  <c:v>86.027659999999997</c:v>
                </c:pt>
                <c:pt idx="346">
                  <c:v>86.111272</c:v>
                </c:pt>
                <c:pt idx="347">
                  <c:v>86.193817999999979</c:v>
                </c:pt>
                <c:pt idx="348">
                  <c:v>86.275881999999058</c:v>
                </c:pt>
                <c:pt idx="349">
                  <c:v>86.353553000000005</c:v>
                </c:pt>
                <c:pt idx="350">
                  <c:v>86.432514000000026</c:v>
                </c:pt>
                <c:pt idx="351">
                  <c:v>86.505967999999982</c:v>
                </c:pt>
                <c:pt idx="352">
                  <c:v>86.524811</c:v>
                </c:pt>
                <c:pt idx="353">
                  <c:v>86.553374999999988</c:v>
                </c:pt>
                <c:pt idx="354">
                  <c:v>86.71580299999998</c:v>
                </c:pt>
                <c:pt idx="355">
                  <c:v>86.791819000001013</c:v>
                </c:pt>
                <c:pt idx="356">
                  <c:v>86.862809999999982</c:v>
                </c:pt>
                <c:pt idx="357">
                  <c:v>86.872209999999981</c:v>
                </c:pt>
                <c:pt idx="358">
                  <c:v>87.003099000000006</c:v>
                </c:pt>
                <c:pt idx="359">
                  <c:v>87.073196999999979</c:v>
                </c:pt>
                <c:pt idx="360">
                  <c:v>87.140440999999981</c:v>
                </c:pt>
                <c:pt idx="361">
                  <c:v>87.207556999999994</c:v>
                </c:pt>
                <c:pt idx="362">
                  <c:v>87.263560999999996</c:v>
                </c:pt>
                <c:pt idx="363">
                  <c:v>87.28407799999998</c:v>
                </c:pt>
                <c:pt idx="364">
                  <c:v>87.358793999999989</c:v>
                </c:pt>
                <c:pt idx="365">
                  <c:v>87.475466999999981</c:v>
                </c:pt>
                <c:pt idx="366">
                  <c:v>87.541957999999994</c:v>
                </c:pt>
                <c:pt idx="367">
                  <c:v>87.605554999999981</c:v>
                </c:pt>
                <c:pt idx="368">
                  <c:v>87.67279099999854</c:v>
                </c:pt>
                <c:pt idx="369">
                  <c:v>87.73638099999998</c:v>
                </c:pt>
                <c:pt idx="370">
                  <c:v>87.774794</c:v>
                </c:pt>
                <c:pt idx="371">
                  <c:v>87.863273000000007</c:v>
                </c:pt>
                <c:pt idx="372">
                  <c:v>87.926580000000001</c:v>
                </c:pt>
                <c:pt idx="373">
                  <c:v>87.988820000000004</c:v>
                </c:pt>
                <c:pt idx="374">
                  <c:v>87.998376999999948</c:v>
                </c:pt>
                <c:pt idx="375">
                  <c:v>88.080699999999993</c:v>
                </c:pt>
                <c:pt idx="376">
                  <c:v>88.087879999999998</c:v>
                </c:pt>
                <c:pt idx="377">
                  <c:v>88.088443999999981</c:v>
                </c:pt>
                <c:pt idx="378">
                  <c:v>88.253313000000006</c:v>
                </c:pt>
                <c:pt idx="379">
                  <c:v>88.306775999999758</c:v>
                </c:pt>
                <c:pt idx="380">
                  <c:v>88.400385</c:v>
                </c:pt>
                <c:pt idx="381">
                  <c:v>88.446668000000727</c:v>
                </c:pt>
                <c:pt idx="382">
                  <c:v>88.537858</c:v>
                </c:pt>
                <c:pt idx="383">
                  <c:v>88.603264999999993</c:v>
                </c:pt>
                <c:pt idx="384">
                  <c:v>88.672688999998641</c:v>
                </c:pt>
                <c:pt idx="385">
                  <c:v>88.734201999999996</c:v>
                </c:pt>
                <c:pt idx="386">
                  <c:v>88.792246000000006</c:v>
                </c:pt>
                <c:pt idx="387">
                  <c:v>88.851211000000006</c:v>
                </c:pt>
                <c:pt idx="388">
                  <c:v>88.909755000000004</c:v>
                </c:pt>
                <c:pt idx="389">
                  <c:v>88.909755000000004</c:v>
                </c:pt>
                <c:pt idx="390">
                  <c:v>89.025424000000001</c:v>
                </c:pt>
                <c:pt idx="391">
                  <c:v>89.082008999999758</c:v>
                </c:pt>
                <c:pt idx="392">
                  <c:v>89.136015999999998</c:v>
                </c:pt>
                <c:pt idx="393">
                  <c:v>89.1889489999988</c:v>
                </c:pt>
                <c:pt idx="394">
                  <c:v>89.234091000000006</c:v>
                </c:pt>
                <c:pt idx="395">
                  <c:v>89.292045999999999</c:v>
                </c:pt>
                <c:pt idx="396">
                  <c:v>89.343006000000003</c:v>
                </c:pt>
                <c:pt idx="397">
                  <c:v>89.343006000000003</c:v>
                </c:pt>
                <c:pt idx="398">
                  <c:v>89.371731999998886</c:v>
                </c:pt>
                <c:pt idx="399">
                  <c:v>89.381108999999981</c:v>
                </c:pt>
                <c:pt idx="400">
                  <c:v>89.439966999999996</c:v>
                </c:pt>
                <c:pt idx="401">
                  <c:v>89.491925000001146</c:v>
                </c:pt>
                <c:pt idx="402">
                  <c:v>89.507819999999995</c:v>
                </c:pt>
                <c:pt idx="403">
                  <c:v>89.634894000000003</c:v>
                </c:pt>
                <c:pt idx="404">
                  <c:v>89.745626000000527</c:v>
                </c:pt>
                <c:pt idx="405">
                  <c:v>89.796053000000327</c:v>
                </c:pt>
                <c:pt idx="406">
                  <c:v>89.852233999999982</c:v>
                </c:pt>
                <c:pt idx="407">
                  <c:v>89.852233999999982</c:v>
                </c:pt>
                <c:pt idx="408">
                  <c:v>89.852793999999989</c:v>
                </c:pt>
                <c:pt idx="409">
                  <c:v>90.004857000000001</c:v>
                </c:pt>
                <c:pt idx="410">
                  <c:v>90.0554329999988</c:v>
                </c:pt>
                <c:pt idx="411">
                  <c:v>90.105854999999949</c:v>
                </c:pt>
                <c:pt idx="412">
                  <c:v>90.155021999999988</c:v>
                </c:pt>
                <c:pt idx="413">
                  <c:v>90.204068000000007</c:v>
                </c:pt>
                <c:pt idx="414">
                  <c:v>90.242704000000003</c:v>
                </c:pt>
                <c:pt idx="415">
                  <c:v>90.299499999999995</c:v>
                </c:pt>
                <c:pt idx="416">
                  <c:v>90.346902</c:v>
                </c:pt>
                <c:pt idx="417">
                  <c:v>90.346959999999996</c:v>
                </c:pt>
                <c:pt idx="418">
                  <c:v>90.439659000001086</c:v>
                </c:pt>
                <c:pt idx="419">
                  <c:v>90.485926000000006</c:v>
                </c:pt>
                <c:pt idx="420">
                  <c:v>90.531406000000004</c:v>
                </c:pt>
                <c:pt idx="421">
                  <c:v>90.576440999999988</c:v>
                </c:pt>
                <c:pt idx="422">
                  <c:v>90.621266000000006</c:v>
                </c:pt>
                <c:pt idx="423">
                  <c:v>90.66566899999998</c:v>
                </c:pt>
                <c:pt idx="424">
                  <c:v>90.692013000000003</c:v>
                </c:pt>
                <c:pt idx="425">
                  <c:v>90.692069999999987</c:v>
                </c:pt>
                <c:pt idx="426">
                  <c:v>90.695600999999982</c:v>
                </c:pt>
                <c:pt idx="427">
                  <c:v>90.696450999999982</c:v>
                </c:pt>
                <c:pt idx="428">
                  <c:v>90.696450999999982</c:v>
                </c:pt>
                <c:pt idx="429">
                  <c:v>90.696450999999982</c:v>
                </c:pt>
                <c:pt idx="430">
                  <c:v>90.705571999999989</c:v>
                </c:pt>
                <c:pt idx="431">
                  <c:v>90.705571999999989</c:v>
                </c:pt>
                <c:pt idx="432">
                  <c:v>90.705571999999989</c:v>
                </c:pt>
                <c:pt idx="433">
                  <c:v>91.106251</c:v>
                </c:pt>
                <c:pt idx="434">
                  <c:v>91.106251</c:v>
                </c:pt>
                <c:pt idx="435">
                  <c:v>91.193185999999983</c:v>
                </c:pt>
                <c:pt idx="436">
                  <c:v>91.236101000000005</c:v>
                </c:pt>
                <c:pt idx="437">
                  <c:v>91.278760999999989</c:v>
                </c:pt>
                <c:pt idx="438">
                  <c:v>91.321333999999979</c:v>
                </c:pt>
                <c:pt idx="439">
                  <c:v>91.363467</c:v>
                </c:pt>
                <c:pt idx="440">
                  <c:v>91.364025000000026</c:v>
                </c:pt>
                <c:pt idx="441">
                  <c:v>91.445188000000002</c:v>
                </c:pt>
                <c:pt idx="442">
                  <c:v>91.482734999999948</c:v>
                </c:pt>
                <c:pt idx="443">
                  <c:v>91.52649599999998</c:v>
                </c:pt>
                <c:pt idx="444">
                  <c:v>91.567111999999995</c:v>
                </c:pt>
                <c:pt idx="445">
                  <c:v>91.594584000000026</c:v>
                </c:pt>
                <c:pt idx="446">
                  <c:v>91.59509199999998</c:v>
                </c:pt>
                <c:pt idx="447">
                  <c:v>91.59509199999998</c:v>
                </c:pt>
                <c:pt idx="448">
                  <c:v>91.728671999999989</c:v>
                </c:pt>
                <c:pt idx="449">
                  <c:v>91.769845000000004</c:v>
                </c:pt>
                <c:pt idx="450">
                  <c:v>91.809986999999978</c:v>
                </c:pt>
                <c:pt idx="451">
                  <c:v>91.849829999999997</c:v>
                </c:pt>
                <c:pt idx="452">
                  <c:v>91.879766999999958</c:v>
                </c:pt>
                <c:pt idx="453">
                  <c:v>91.929434000000001</c:v>
                </c:pt>
                <c:pt idx="454">
                  <c:v>91.968673999999993</c:v>
                </c:pt>
                <c:pt idx="455">
                  <c:v>92.007830000000013</c:v>
                </c:pt>
                <c:pt idx="456">
                  <c:v>92.046781999999979</c:v>
                </c:pt>
                <c:pt idx="457">
                  <c:v>92.084410000000005</c:v>
                </c:pt>
                <c:pt idx="458">
                  <c:v>92.093604999999997</c:v>
                </c:pt>
                <c:pt idx="459">
                  <c:v>92.118387999999158</c:v>
                </c:pt>
                <c:pt idx="460">
                  <c:v>92.122366999999358</c:v>
                </c:pt>
                <c:pt idx="461">
                  <c:v>92.132069999999999</c:v>
                </c:pt>
                <c:pt idx="462">
                  <c:v>92.154186999999979</c:v>
                </c:pt>
                <c:pt idx="463">
                  <c:v>92.154186999999979</c:v>
                </c:pt>
                <c:pt idx="464">
                  <c:v>92.346092999999982</c:v>
                </c:pt>
                <c:pt idx="465">
                  <c:v>92.383459000000002</c:v>
                </c:pt>
                <c:pt idx="466">
                  <c:v>92.420507999999998</c:v>
                </c:pt>
                <c:pt idx="467">
                  <c:v>92.456780999999978</c:v>
                </c:pt>
                <c:pt idx="468">
                  <c:v>92.492720000000006</c:v>
                </c:pt>
                <c:pt idx="469">
                  <c:v>92.528625000000005</c:v>
                </c:pt>
                <c:pt idx="470">
                  <c:v>92.563496999999998</c:v>
                </c:pt>
                <c:pt idx="471">
                  <c:v>92.597858000000002</c:v>
                </c:pt>
                <c:pt idx="472">
                  <c:v>92.631784999999979</c:v>
                </c:pt>
                <c:pt idx="473">
                  <c:v>92.655957999999558</c:v>
                </c:pt>
                <c:pt idx="474">
                  <c:v>92.685039999999958</c:v>
                </c:pt>
                <c:pt idx="475">
                  <c:v>92.695358999999158</c:v>
                </c:pt>
                <c:pt idx="476">
                  <c:v>92.750495000000001</c:v>
                </c:pt>
                <c:pt idx="477">
                  <c:v>92.799638999999999</c:v>
                </c:pt>
                <c:pt idx="478">
                  <c:v>92.831967000000006</c:v>
                </c:pt>
                <c:pt idx="479">
                  <c:v>92.837344000000002</c:v>
                </c:pt>
                <c:pt idx="480">
                  <c:v>92.845506999999998</c:v>
                </c:pt>
                <c:pt idx="481">
                  <c:v>92.845564999999993</c:v>
                </c:pt>
                <c:pt idx="482">
                  <c:v>92.845568999999998</c:v>
                </c:pt>
                <c:pt idx="483">
                  <c:v>92.991676999999996</c:v>
                </c:pt>
                <c:pt idx="484">
                  <c:v>93.023561000000001</c:v>
                </c:pt>
                <c:pt idx="485">
                  <c:v>93.055338999998554</c:v>
                </c:pt>
                <c:pt idx="486">
                  <c:v>93.064630000000022</c:v>
                </c:pt>
                <c:pt idx="487">
                  <c:v>93.064630000000022</c:v>
                </c:pt>
                <c:pt idx="488">
                  <c:v>93.064828000000006</c:v>
                </c:pt>
                <c:pt idx="489">
                  <c:v>93.119794999999982</c:v>
                </c:pt>
                <c:pt idx="490">
                  <c:v>93.199580999999981</c:v>
                </c:pt>
                <c:pt idx="491">
                  <c:v>93.245998</c:v>
                </c:pt>
                <c:pt idx="492">
                  <c:v>93.27776999999999</c:v>
                </c:pt>
                <c:pt idx="493">
                  <c:v>93.309409000000002</c:v>
                </c:pt>
                <c:pt idx="494">
                  <c:v>93.339380999999989</c:v>
                </c:pt>
                <c:pt idx="495">
                  <c:v>93.362703999999979</c:v>
                </c:pt>
                <c:pt idx="496">
                  <c:v>93.363746999999989</c:v>
                </c:pt>
                <c:pt idx="497">
                  <c:v>93.387964999999994</c:v>
                </c:pt>
                <c:pt idx="498">
                  <c:v>93.442278000000002</c:v>
                </c:pt>
                <c:pt idx="499">
                  <c:v>93.487233000000927</c:v>
                </c:pt>
                <c:pt idx="500">
                  <c:v>93.516552000000004</c:v>
                </c:pt>
                <c:pt idx="501">
                  <c:v>93.517191999999994</c:v>
                </c:pt>
                <c:pt idx="502">
                  <c:v>93.517191999999994</c:v>
                </c:pt>
                <c:pt idx="503">
                  <c:v>93.517685000000327</c:v>
                </c:pt>
                <c:pt idx="504">
                  <c:v>93.517685000000327</c:v>
                </c:pt>
                <c:pt idx="505">
                  <c:v>93.533018999999982</c:v>
                </c:pt>
                <c:pt idx="506">
                  <c:v>93.539231000000001</c:v>
                </c:pt>
                <c:pt idx="507">
                  <c:v>93.539890999999983</c:v>
                </c:pt>
                <c:pt idx="508">
                  <c:v>93.682666999999981</c:v>
                </c:pt>
                <c:pt idx="509">
                  <c:v>93.731803999999997</c:v>
                </c:pt>
                <c:pt idx="510">
                  <c:v>93.779567999999998</c:v>
                </c:pt>
                <c:pt idx="511">
                  <c:v>93.821404000000001</c:v>
                </c:pt>
                <c:pt idx="512">
                  <c:v>93.856656999999998</c:v>
                </c:pt>
                <c:pt idx="513">
                  <c:v>93.891957000000005</c:v>
                </c:pt>
                <c:pt idx="514">
                  <c:v>93.922251000000003</c:v>
                </c:pt>
                <c:pt idx="515">
                  <c:v>93.951192000000006</c:v>
                </c:pt>
                <c:pt idx="516">
                  <c:v>93.961993000001101</c:v>
                </c:pt>
                <c:pt idx="517">
                  <c:v>93.961993000001101</c:v>
                </c:pt>
                <c:pt idx="518">
                  <c:v>93.962850000000003</c:v>
                </c:pt>
                <c:pt idx="519">
                  <c:v>93.967308000000003</c:v>
                </c:pt>
                <c:pt idx="520">
                  <c:v>93.967308000000003</c:v>
                </c:pt>
                <c:pt idx="521">
                  <c:v>93.967308000000003</c:v>
                </c:pt>
                <c:pt idx="522">
                  <c:v>93.967308000000003</c:v>
                </c:pt>
                <c:pt idx="523">
                  <c:v>93.967308000000003</c:v>
                </c:pt>
                <c:pt idx="524">
                  <c:v>93.976522000000003</c:v>
                </c:pt>
                <c:pt idx="525">
                  <c:v>93.993671000000006</c:v>
                </c:pt>
                <c:pt idx="526">
                  <c:v>93.998835999999983</c:v>
                </c:pt>
                <c:pt idx="527">
                  <c:v>93.998835999999983</c:v>
                </c:pt>
                <c:pt idx="528">
                  <c:v>93.999106999999995</c:v>
                </c:pt>
                <c:pt idx="529">
                  <c:v>94.002807999999959</c:v>
                </c:pt>
                <c:pt idx="530">
                  <c:v>94.003473</c:v>
                </c:pt>
                <c:pt idx="531">
                  <c:v>94.003473</c:v>
                </c:pt>
                <c:pt idx="532">
                  <c:v>94.003473</c:v>
                </c:pt>
                <c:pt idx="533">
                  <c:v>94.003473</c:v>
                </c:pt>
                <c:pt idx="534">
                  <c:v>94.036617000000007</c:v>
                </c:pt>
                <c:pt idx="535">
                  <c:v>94.036617000000007</c:v>
                </c:pt>
                <c:pt idx="536">
                  <c:v>94.036617000000007</c:v>
                </c:pt>
                <c:pt idx="537">
                  <c:v>94.280296000000007</c:v>
                </c:pt>
                <c:pt idx="538">
                  <c:v>94.280296000000007</c:v>
                </c:pt>
                <c:pt idx="539">
                  <c:v>94.337694999999997</c:v>
                </c:pt>
                <c:pt idx="540">
                  <c:v>94.353376999998886</c:v>
                </c:pt>
                <c:pt idx="541">
                  <c:v>94.423188999999979</c:v>
                </c:pt>
                <c:pt idx="542">
                  <c:v>94.438471999999948</c:v>
                </c:pt>
                <c:pt idx="543">
                  <c:v>94.585476999999358</c:v>
                </c:pt>
                <c:pt idx="544">
                  <c:v>94.585476999999358</c:v>
                </c:pt>
                <c:pt idx="545">
                  <c:v>94.601995000000002</c:v>
                </c:pt>
                <c:pt idx="546">
                  <c:v>94.645161000000002</c:v>
                </c:pt>
                <c:pt idx="547">
                  <c:v>94.708197999999982</c:v>
                </c:pt>
                <c:pt idx="548">
                  <c:v>94.790170000000003</c:v>
                </c:pt>
                <c:pt idx="549">
                  <c:v>94.857629000000827</c:v>
                </c:pt>
                <c:pt idx="550">
                  <c:v>94.886341999999658</c:v>
                </c:pt>
                <c:pt idx="551">
                  <c:v>94.952074999999979</c:v>
                </c:pt>
                <c:pt idx="552">
                  <c:v>94.983871999999948</c:v>
                </c:pt>
                <c:pt idx="553">
                  <c:v>95.030253000000627</c:v>
                </c:pt>
                <c:pt idx="554">
                  <c:v>95.07832999999998</c:v>
                </c:pt>
                <c:pt idx="555">
                  <c:v>95.07832999999998</c:v>
                </c:pt>
                <c:pt idx="556">
                  <c:v>95.07832999999998</c:v>
                </c:pt>
                <c:pt idx="557">
                  <c:v>95.124792999999258</c:v>
                </c:pt>
                <c:pt idx="558">
                  <c:v>95.126771999998496</c:v>
                </c:pt>
                <c:pt idx="559">
                  <c:v>95.185346999998757</c:v>
                </c:pt>
                <c:pt idx="560">
                  <c:v>95.185346999998757</c:v>
                </c:pt>
                <c:pt idx="561">
                  <c:v>95.225074999999919</c:v>
                </c:pt>
                <c:pt idx="562">
                  <c:v>95.295037999999948</c:v>
                </c:pt>
                <c:pt idx="563">
                  <c:v>95.338034999999948</c:v>
                </c:pt>
                <c:pt idx="564">
                  <c:v>95.366501</c:v>
                </c:pt>
                <c:pt idx="565">
                  <c:v>95.394493999999995</c:v>
                </c:pt>
                <c:pt idx="566">
                  <c:v>95.422036999999989</c:v>
                </c:pt>
                <c:pt idx="567">
                  <c:v>95.449566000001028</c:v>
                </c:pt>
                <c:pt idx="568">
                  <c:v>95.476963999999995</c:v>
                </c:pt>
                <c:pt idx="569">
                  <c:v>95.476963999999995</c:v>
                </c:pt>
                <c:pt idx="570">
                  <c:v>95.525441999999558</c:v>
                </c:pt>
                <c:pt idx="571">
                  <c:v>95.558009999999982</c:v>
                </c:pt>
                <c:pt idx="572">
                  <c:v>95.584235000000007</c:v>
                </c:pt>
                <c:pt idx="573">
                  <c:v>95.609843999999981</c:v>
                </c:pt>
                <c:pt idx="574">
                  <c:v>95.635323</c:v>
                </c:pt>
                <c:pt idx="575">
                  <c:v>95.656824999999998</c:v>
                </c:pt>
                <c:pt idx="576">
                  <c:v>95.677151999999978</c:v>
                </c:pt>
                <c:pt idx="577">
                  <c:v>95.710102000000006</c:v>
                </c:pt>
                <c:pt idx="578">
                  <c:v>95.722038999998958</c:v>
                </c:pt>
                <c:pt idx="579">
                  <c:v>95.727896999999999</c:v>
                </c:pt>
                <c:pt idx="580">
                  <c:v>95.778225000000006</c:v>
                </c:pt>
                <c:pt idx="581">
                  <c:v>95.809560000000005</c:v>
                </c:pt>
                <c:pt idx="582">
                  <c:v>95.824815999999998</c:v>
                </c:pt>
                <c:pt idx="583">
                  <c:v>95.857027000000002</c:v>
                </c:pt>
                <c:pt idx="584">
                  <c:v>95.880586999999949</c:v>
                </c:pt>
                <c:pt idx="585">
                  <c:v>95.903450000000007</c:v>
                </c:pt>
                <c:pt idx="586">
                  <c:v>95.925755999999978</c:v>
                </c:pt>
                <c:pt idx="587">
                  <c:v>95.947733999999997</c:v>
                </c:pt>
                <c:pt idx="588">
                  <c:v>95.969458000000003</c:v>
                </c:pt>
                <c:pt idx="589">
                  <c:v>95.991096000000027</c:v>
                </c:pt>
                <c:pt idx="590">
                  <c:v>96.007115000000027</c:v>
                </c:pt>
                <c:pt idx="591">
                  <c:v>96.007115000000027</c:v>
                </c:pt>
                <c:pt idx="592">
                  <c:v>96.031469000000527</c:v>
                </c:pt>
                <c:pt idx="593">
                  <c:v>96.032724000000002</c:v>
                </c:pt>
                <c:pt idx="594">
                  <c:v>96.098675</c:v>
                </c:pt>
                <c:pt idx="595">
                  <c:v>96.119833999999983</c:v>
                </c:pt>
                <c:pt idx="596">
                  <c:v>96.139843999999982</c:v>
                </c:pt>
                <c:pt idx="597">
                  <c:v>96.159524000000005</c:v>
                </c:pt>
                <c:pt idx="598">
                  <c:v>96.179574999999858</c:v>
                </c:pt>
                <c:pt idx="599">
                  <c:v>96.180178999999058</c:v>
                </c:pt>
                <c:pt idx="600">
                  <c:v>96.180212999999981</c:v>
                </c:pt>
                <c:pt idx="601">
                  <c:v>96.180490999999989</c:v>
                </c:pt>
                <c:pt idx="602">
                  <c:v>96.180752999999058</c:v>
                </c:pt>
                <c:pt idx="603">
                  <c:v>96.180780999999158</c:v>
                </c:pt>
                <c:pt idx="604">
                  <c:v>96.180780999999158</c:v>
                </c:pt>
                <c:pt idx="605">
                  <c:v>96.20049299999998</c:v>
                </c:pt>
                <c:pt idx="606">
                  <c:v>96.233515999999995</c:v>
                </c:pt>
                <c:pt idx="607">
                  <c:v>96.236220000000827</c:v>
                </c:pt>
                <c:pt idx="608">
                  <c:v>96.295676999999998</c:v>
                </c:pt>
                <c:pt idx="609">
                  <c:v>96.348343999999983</c:v>
                </c:pt>
                <c:pt idx="610">
                  <c:v>96.389155000000002</c:v>
                </c:pt>
                <c:pt idx="611">
                  <c:v>96.419122000000527</c:v>
                </c:pt>
                <c:pt idx="612">
                  <c:v>96.447794000000627</c:v>
                </c:pt>
                <c:pt idx="613">
                  <c:v>96.466617999999997</c:v>
                </c:pt>
                <c:pt idx="614">
                  <c:v>96.485296000000005</c:v>
                </c:pt>
                <c:pt idx="615">
                  <c:v>96.498586000000003</c:v>
                </c:pt>
                <c:pt idx="616">
                  <c:v>96.520676999999978</c:v>
                </c:pt>
                <c:pt idx="617">
                  <c:v>96.541010000000227</c:v>
                </c:pt>
                <c:pt idx="618">
                  <c:v>96.559556999999998</c:v>
                </c:pt>
                <c:pt idx="619">
                  <c:v>96.559751999999989</c:v>
                </c:pt>
                <c:pt idx="620">
                  <c:v>96.561278000000001</c:v>
                </c:pt>
                <c:pt idx="621">
                  <c:v>96.561278000000001</c:v>
                </c:pt>
                <c:pt idx="622">
                  <c:v>96.561278000000001</c:v>
                </c:pt>
                <c:pt idx="623">
                  <c:v>96.561278000000001</c:v>
                </c:pt>
                <c:pt idx="624">
                  <c:v>96.561278000000001</c:v>
                </c:pt>
                <c:pt idx="625">
                  <c:v>96.686565000000002</c:v>
                </c:pt>
                <c:pt idx="626">
                  <c:v>96.688034999999758</c:v>
                </c:pt>
                <c:pt idx="627">
                  <c:v>96.688034999999758</c:v>
                </c:pt>
                <c:pt idx="628">
                  <c:v>96.68826199999998</c:v>
                </c:pt>
                <c:pt idx="629">
                  <c:v>96.689378999998524</c:v>
                </c:pt>
                <c:pt idx="630">
                  <c:v>96.690252000000001</c:v>
                </c:pt>
                <c:pt idx="631">
                  <c:v>96.690971999999988</c:v>
                </c:pt>
                <c:pt idx="632">
                  <c:v>96.732455999999999</c:v>
                </c:pt>
                <c:pt idx="633">
                  <c:v>96.781620000000927</c:v>
                </c:pt>
                <c:pt idx="634">
                  <c:v>96.788433999999981</c:v>
                </c:pt>
                <c:pt idx="635">
                  <c:v>96.859083999999982</c:v>
                </c:pt>
                <c:pt idx="636">
                  <c:v>96.884369000000007</c:v>
                </c:pt>
                <c:pt idx="637">
                  <c:v>96.902193999999994</c:v>
                </c:pt>
                <c:pt idx="638">
                  <c:v>96.919478999999981</c:v>
                </c:pt>
                <c:pt idx="639">
                  <c:v>96.936741999999981</c:v>
                </c:pt>
                <c:pt idx="640">
                  <c:v>96.953940000000003</c:v>
                </c:pt>
                <c:pt idx="641">
                  <c:v>96.965654000000427</c:v>
                </c:pt>
                <c:pt idx="642">
                  <c:v>96.988079999999982</c:v>
                </c:pt>
                <c:pt idx="643">
                  <c:v>97.005144000000001</c:v>
                </c:pt>
                <c:pt idx="644">
                  <c:v>97.021895999999998</c:v>
                </c:pt>
                <c:pt idx="645">
                  <c:v>97.036900000000003</c:v>
                </c:pt>
                <c:pt idx="646">
                  <c:v>97.039413999999994</c:v>
                </c:pt>
                <c:pt idx="647">
                  <c:v>97.063721000000001</c:v>
                </c:pt>
                <c:pt idx="648">
                  <c:v>97.088396999999958</c:v>
                </c:pt>
                <c:pt idx="649">
                  <c:v>97.098922000000002</c:v>
                </c:pt>
                <c:pt idx="650">
                  <c:v>97.098922000000002</c:v>
                </c:pt>
                <c:pt idx="651">
                  <c:v>97.098922000000002</c:v>
                </c:pt>
                <c:pt idx="652">
                  <c:v>97.10629299999998</c:v>
                </c:pt>
                <c:pt idx="653">
                  <c:v>97.10629299999998</c:v>
                </c:pt>
                <c:pt idx="654">
                  <c:v>97.108506999999989</c:v>
                </c:pt>
                <c:pt idx="655">
                  <c:v>97.108533999999949</c:v>
                </c:pt>
                <c:pt idx="656">
                  <c:v>97.108842999998757</c:v>
                </c:pt>
                <c:pt idx="657">
                  <c:v>97.108845999999858</c:v>
                </c:pt>
                <c:pt idx="658">
                  <c:v>97.109627000000003</c:v>
                </c:pt>
                <c:pt idx="659">
                  <c:v>97.110184000000004</c:v>
                </c:pt>
                <c:pt idx="660">
                  <c:v>97.110439999999983</c:v>
                </c:pt>
                <c:pt idx="661">
                  <c:v>97.110557999999983</c:v>
                </c:pt>
                <c:pt idx="662">
                  <c:v>97.110557999999983</c:v>
                </c:pt>
                <c:pt idx="663">
                  <c:v>97.110557999999983</c:v>
                </c:pt>
                <c:pt idx="664">
                  <c:v>97.110557999999983</c:v>
                </c:pt>
                <c:pt idx="665">
                  <c:v>97.110557999999983</c:v>
                </c:pt>
                <c:pt idx="666">
                  <c:v>97.110557999999983</c:v>
                </c:pt>
                <c:pt idx="667">
                  <c:v>97.110557999999983</c:v>
                </c:pt>
                <c:pt idx="668">
                  <c:v>97.407718000000003</c:v>
                </c:pt>
                <c:pt idx="669">
                  <c:v>97.431729000000985</c:v>
                </c:pt>
                <c:pt idx="670">
                  <c:v>97.448060999999996</c:v>
                </c:pt>
                <c:pt idx="671">
                  <c:v>97.464135000000027</c:v>
                </c:pt>
                <c:pt idx="672">
                  <c:v>97.479872999999458</c:v>
                </c:pt>
                <c:pt idx="673">
                  <c:v>97.495270000000005</c:v>
                </c:pt>
                <c:pt idx="674">
                  <c:v>97.509766999999982</c:v>
                </c:pt>
                <c:pt idx="675">
                  <c:v>97.509779999999978</c:v>
                </c:pt>
                <c:pt idx="676">
                  <c:v>97.515411</c:v>
                </c:pt>
                <c:pt idx="677">
                  <c:v>97.51657299999998</c:v>
                </c:pt>
                <c:pt idx="678">
                  <c:v>97.517348999999982</c:v>
                </c:pt>
                <c:pt idx="679">
                  <c:v>97.522886999999358</c:v>
                </c:pt>
                <c:pt idx="680">
                  <c:v>97.538943000000003</c:v>
                </c:pt>
                <c:pt idx="681">
                  <c:v>97.545720000000003</c:v>
                </c:pt>
                <c:pt idx="682">
                  <c:v>97.554958999999982</c:v>
                </c:pt>
                <c:pt idx="683">
                  <c:v>97.556111000000001</c:v>
                </c:pt>
                <c:pt idx="684">
                  <c:v>97.558059999999998</c:v>
                </c:pt>
                <c:pt idx="685">
                  <c:v>97.611643000000427</c:v>
                </c:pt>
                <c:pt idx="686">
                  <c:v>97.626788999998524</c:v>
                </c:pt>
                <c:pt idx="687">
                  <c:v>97.643217000000007</c:v>
                </c:pt>
                <c:pt idx="688">
                  <c:v>97.686261999999999</c:v>
                </c:pt>
                <c:pt idx="689">
                  <c:v>97.720537999999948</c:v>
                </c:pt>
                <c:pt idx="690">
                  <c:v>97.720537999999948</c:v>
                </c:pt>
                <c:pt idx="691">
                  <c:v>97.750579999999999</c:v>
                </c:pt>
                <c:pt idx="692">
                  <c:v>97.770258999999982</c:v>
                </c:pt>
                <c:pt idx="693">
                  <c:v>97.777266999999995</c:v>
                </c:pt>
                <c:pt idx="694">
                  <c:v>97.789353000000006</c:v>
                </c:pt>
                <c:pt idx="695">
                  <c:v>97.813338999999758</c:v>
                </c:pt>
                <c:pt idx="696">
                  <c:v>97.827579999999998</c:v>
                </c:pt>
                <c:pt idx="697">
                  <c:v>97.841690999999997</c:v>
                </c:pt>
                <c:pt idx="698">
                  <c:v>97.850786999999258</c:v>
                </c:pt>
                <c:pt idx="699">
                  <c:v>97.869701999999918</c:v>
                </c:pt>
                <c:pt idx="700">
                  <c:v>97.88356899999998</c:v>
                </c:pt>
                <c:pt idx="701">
                  <c:v>97.883589000000001</c:v>
                </c:pt>
                <c:pt idx="702">
                  <c:v>97.883683000000005</c:v>
                </c:pt>
                <c:pt idx="703">
                  <c:v>97.886651000000001</c:v>
                </c:pt>
                <c:pt idx="704">
                  <c:v>97.886651000000001</c:v>
                </c:pt>
                <c:pt idx="705">
                  <c:v>97.889114000000006</c:v>
                </c:pt>
                <c:pt idx="706">
                  <c:v>97.889114000000006</c:v>
                </c:pt>
                <c:pt idx="707">
                  <c:v>97.889114000000006</c:v>
                </c:pt>
                <c:pt idx="708">
                  <c:v>97.891864999999996</c:v>
                </c:pt>
                <c:pt idx="709">
                  <c:v>97.891864999999996</c:v>
                </c:pt>
                <c:pt idx="710">
                  <c:v>97.892031999999958</c:v>
                </c:pt>
                <c:pt idx="711">
                  <c:v>97.892031999999958</c:v>
                </c:pt>
                <c:pt idx="712">
                  <c:v>97.979921000000004</c:v>
                </c:pt>
                <c:pt idx="713">
                  <c:v>98.013787999999948</c:v>
                </c:pt>
                <c:pt idx="714">
                  <c:v>98.013787999999948</c:v>
                </c:pt>
                <c:pt idx="715">
                  <c:v>98.086457999999979</c:v>
                </c:pt>
                <c:pt idx="716">
                  <c:v>98.099981</c:v>
                </c:pt>
                <c:pt idx="717">
                  <c:v>98.113326000000001</c:v>
                </c:pt>
                <c:pt idx="718">
                  <c:v>98.116450999999998</c:v>
                </c:pt>
                <c:pt idx="719">
                  <c:v>98.137478999999658</c:v>
                </c:pt>
                <c:pt idx="720">
                  <c:v>98.152780999998583</c:v>
                </c:pt>
                <c:pt idx="721">
                  <c:v>98.155220999999983</c:v>
                </c:pt>
                <c:pt idx="722">
                  <c:v>98.161507999999998</c:v>
                </c:pt>
                <c:pt idx="723">
                  <c:v>98.161507999999998</c:v>
                </c:pt>
                <c:pt idx="724">
                  <c:v>98.199116000000004</c:v>
                </c:pt>
                <c:pt idx="725">
                  <c:v>98.199116000000004</c:v>
                </c:pt>
                <c:pt idx="726">
                  <c:v>98.228765999999979</c:v>
                </c:pt>
                <c:pt idx="727">
                  <c:v>98.244642999999996</c:v>
                </c:pt>
                <c:pt idx="728">
                  <c:v>98.257726000000005</c:v>
                </c:pt>
                <c:pt idx="729">
                  <c:v>98.257726000000005</c:v>
                </c:pt>
                <c:pt idx="730">
                  <c:v>98.266935000000004</c:v>
                </c:pt>
                <c:pt idx="731">
                  <c:v>98.272501999999989</c:v>
                </c:pt>
                <c:pt idx="732">
                  <c:v>98.293054000000026</c:v>
                </c:pt>
                <c:pt idx="733">
                  <c:v>98.310540000000003</c:v>
                </c:pt>
                <c:pt idx="734">
                  <c:v>98.327524999999994</c:v>
                </c:pt>
                <c:pt idx="735">
                  <c:v>98.34880099999998</c:v>
                </c:pt>
                <c:pt idx="736">
                  <c:v>98.361360000000005</c:v>
                </c:pt>
                <c:pt idx="737">
                  <c:v>98.373563000000004</c:v>
                </c:pt>
                <c:pt idx="738">
                  <c:v>98.385525000000001</c:v>
                </c:pt>
                <c:pt idx="739">
                  <c:v>98.397354000000007</c:v>
                </c:pt>
                <c:pt idx="740">
                  <c:v>98.397354000000007</c:v>
                </c:pt>
                <c:pt idx="741">
                  <c:v>98.420951000000002</c:v>
                </c:pt>
                <c:pt idx="742">
                  <c:v>98.432517000000004</c:v>
                </c:pt>
                <c:pt idx="743">
                  <c:v>98.444052000000127</c:v>
                </c:pt>
                <c:pt idx="744">
                  <c:v>98.455438999999558</c:v>
                </c:pt>
                <c:pt idx="745">
                  <c:v>98.466734000000002</c:v>
                </c:pt>
                <c:pt idx="746">
                  <c:v>98.476069999999993</c:v>
                </c:pt>
                <c:pt idx="747">
                  <c:v>98.489074000000002</c:v>
                </c:pt>
                <c:pt idx="748">
                  <c:v>98.499989999999997</c:v>
                </c:pt>
                <c:pt idx="749">
                  <c:v>98.510799000000006</c:v>
                </c:pt>
                <c:pt idx="750">
                  <c:v>98.521604999999994</c:v>
                </c:pt>
                <c:pt idx="751">
                  <c:v>98.532120000000006</c:v>
                </c:pt>
                <c:pt idx="752">
                  <c:v>98.542590000000004</c:v>
                </c:pt>
                <c:pt idx="753">
                  <c:v>98.54384899999998</c:v>
                </c:pt>
                <c:pt idx="754">
                  <c:v>98.54384899999998</c:v>
                </c:pt>
                <c:pt idx="755">
                  <c:v>98.544741000000002</c:v>
                </c:pt>
                <c:pt idx="756">
                  <c:v>98.544741000000002</c:v>
                </c:pt>
                <c:pt idx="757">
                  <c:v>98.547226000001217</c:v>
                </c:pt>
                <c:pt idx="758">
                  <c:v>98.575376999998525</c:v>
                </c:pt>
                <c:pt idx="759">
                  <c:v>98.575455999999988</c:v>
                </c:pt>
                <c:pt idx="760">
                  <c:v>98.575455999999988</c:v>
                </c:pt>
                <c:pt idx="761">
                  <c:v>98.609229999999997</c:v>
                </c:pt>
                <c:pt idx="762">
                  <c:v>98.646012999999982</c:v>
                </c:pt>
                <c:pt idx="763">
                  <c:v>98.656189999999981</c:v>
                </c:pt>
                <c:pt idx="764">
                  <c:v>98.665511999999978</c:v>
                </c:pt>
                <c:pt idx="765">
                  <c:v>98.669175999999979</c:v>
                </c:pt>
                <c:pt idx="766">
                  <c:v>98.676383999999658</c:v>
                </c:pt>
                <c:pt idx="767">
                  <c:v>98.695847999999458</c:v>
                </c:pt>
                <c:pt idx="768">
                  <c:v>98.705674000000002</c:v>
                </c:pt>
                <c:pt idx="769">
                  <c:v>98.715367999999998</c:v>
                </c:pt>
                <c:pt idx="770">
                  <c:v>98.716860999999994</c:v>
                </c:pt>
                <c:pt idx="771">
                  <c:v>98.716919000000985</c:v>
                </c:pt>
                <c:pt idx="772">
                  <c:v>98.718952999999999</c:v>
                </c:pt>
                <c:pt idx="773">
                  <c:v>98.727722999999983</c:v>
                </c:pt>
                <c:pt idx="774">
                  <c:v>98.733187999999998</c:v>
                </c:pt>
                <c:pt idx="775">
                  <c:v>98.735496999999981</c:v>
                </c:pt>
                <c:pt idx="776">
                  <c:v>98.757965000000027</c:v>
                </c:pt>
                <c:pt idx="777">
                  <c:v>98.757965000000027</c:v>
                </c:pt>
                <c:pt idx="778">
                  <c:v>98.768229000001057</c:v>
                </c:pt>
                <c:pt idx="779">
                  <c:v>98.768964999999994</c:v>
                </c:pt>
                <c:pt idx="780">
                  <c:v>98.769675000000007</c:v>
                </c:pt>
                <c:pt idx="781">
                  <c:v>98.779250000000005</c:v>
                </c:pt>
                <c:pt idx="782">
                  <c:v>98.792295999999993</c:v>
                </c:pt>
                <c:pt idx="783">
                  <c:v>98.798714000000004</c:v>
                </c:pt>
                <c:pt idx="784">
                  <c:v>98.820940999999948</c:v>
                </c:pt>
                <c:pt idx="785">
                  <c:v>98.841227000000927</c:v>
                </c:pt>
                <c:pt idx="786">
                  <c:v>98.845940999999982</c:v>
                </c:pt>
                <c:pt idx="787">
                  <c:v>98.850568999999979</c:v>
                </c:pt>
                <c:pt idx="788">
                  <c:v>98.855801999999358</c:v>
                </c:pt>
                <c:pt idx="789">
                  <c:v>98.870197999999988</c:v>
                </c:pt>
                <c:pt idx="790">
                  <c:v>98.870223999999993</c:v>
                </c:pt>
                <c:pt idx="791">
                  <c:v>98.885310999999959</c:v>
                </c:pt>
                <c:pt idx="792">
                  <c:v>98.905755999999982</c:v>
                </c:pt>
                <c:pt idx="793">
                  <c:v>98.912709000000007</c:v>
                </c:pt>
                <c:pt idx="794">
                  <c:v>98.922286</c:v>
                </c:pt>
                <c:pt idx="795">
                  <c:v>98.931754000000026</c:v>
                </c:pt>
                <c:pt idx="796">
                  <c:v>98.939027999999993</c:v>
                </c:pt>
                <c:pt idx="797">
                  <c:v>98.953126999999995</c:v>
                </c:pt>
                <c:pt idx="798">
                  <c:v>98.973922000000002</c:v>
                </c:pt>
                <c:pt idx="799">
                  <c:v>98.987251000000327</c:v>
                </c:pt>
                <c:pt idx="800">
                  <c:v>98.998220000000927</c:v>
                </c:pt>
                <c:pt idx="801">
                  <c:v>99.011180999999993</c:v>
                </c:pt>
                <c:pt idx="802">
                  <c:v>99.023555999999999</c:v>
                </c:pt>
                <c:pt idx="803">
                  <c:v>99.038515000000004</c:v>
                </c:pt>
                <c:pt idx="804">
                  <c:v>99.050487999999959</c:v>
                </c:pt>
                <c:pt idx="805">
                  <c:v>99.061344000000005</c:v>
                </c:pt>
                <c:pt idx="806">
                  <c:v>99.071674999999999</c:v>
                </c:pt>
                <c:pt idx="807">
                  <c:v>99.080867999999981</c:v>
                </c:pt>
                <c:pt idx="808">
                  <c:v>99.089970999999949</c:v>
                </c:pt>
                <c:pt idx="809">
                  <c:v>99.099053999999995</c:v>
                </c:pt>
                <c:pt idx="810">
                  <c:v>99.107881999999989</c:v>
                </c:pt>
                <c:pt idx="811">
                  <c:v>99.116697000000002</c:v>
                </c:pt>
                <c:pt idx="812">
                  <c:v>99.1254359999988</c:v>
                </c:pt>
                <c:pt idx="813">
                  <c:v>99.133831999999558</c:v>
                </c:pt>
                <c:pt idx="814">
                  <c:v>99.142696000000001</c:v>
                </c:pt>
                <c:pt idx="815">
                  <c:v>99.151319000000001</c:v>
                </c:pt>
                <c:pt idx="816">
                  <c:v>99.15689399999998</c:v>
                </c:pt>
                <c:pt idx="817">
                  <c:v>99.162891999999758</c:v>
                </c:pt>
                <c:pt idx="818">
                  <c:v>99.177067999999949</c:v>
                </c:pt>
                <c:pt idx="819">
                  <c:v>99.1774329999988</c:v>
                </c:pt>
                <c:pt idx="820">
                  <c:v>99.194224000001071</c:v>
                </c:pt>
                <c:pt idx="821">
                  <c:v>99.194224000001071</c:v>
                </c:pt>
                <c:pt idx="822">
                  <c:v>99.211355999999995</c:v>
                </c:pt>
                <c:pt idx="823">
                  <c:v>99.219730000000013</c:v>
                </c:pt>
                <c:pt idx="824">
                  <c:v>99.228026999999983</c:v>
                </c:pt>
                <c:pt idx="825">
                  <c:v>99.236180000000004</c:v>
                </c:pt>
                <c:pt idx="826">
                  <c:v>99.244296000001071</c:v>
                </c:pt>
                <c:pt idx="827">
                  <c:v>99.252184</c:v>
                </c:pt>
                <c:pt idx="828">
                  <c:v>99.260075000000001</c:v>
                </c:pt>
                <c:pt idx="829">
                  <c:v>99.267891000000006</c:v>
                </c:pt>
                <c:pt idx="830">
                  <c:v>99.275622999999982</c:v>
                </c:pt>
                <c:pt idx="831">
                  <c:v>99.277877999999959</c:v>
                </c:pt>
                <c:pt idx="832">
                  <c:v>99.291024000001102</c:v>
                </c:pt>
                <c:pt idx="833">
                  <c:v>99.293159000000827</c:v>
                </c:pt>
                <c:pt idx="834">
                  <c:v>99.293159000000827</c:v>
                </c:pt>
                <c:pt idx="835">
                  <c:v>99.298130999999998</c:v>
                </c:pt>
                <c:pt idx="836">
                  <c:v>99.321089000000001</c:v>
                </c:pt>
                <c:pt idx="837">
                  <c:v>99.328780999998685</c:v>
                </c:pt>
                <c:pt idx="838">
                  <c:v>99.335169999999991</c:v>
                </c:pt>
                <c:pt idx="839">
                  <c:v>99.343611999999993</c:v>
                </c:pt>
                <c:pt idx="840">
                  <c:v>99.350829999999988</c:v>
                </c:pt>
                <c:pt idx="841">
                  <c:v>99.357934999999998</c:v>
                </c:pt>
                <c:pt idx="842">
                  <c:v>99.364023000000827</c:v>
                </c:pt>
                <c:pt idx="843">
                  <c:v>99.372100999999958</c:v>
                </c:pt>
                <c:pt idx="844">
                  <c:v>99.379159000000001</c:v>
                </c:pt>
                <c:pt idx="845">
                  <c:v>99.386186999999978</c:v>
                </c:pt>
                <c:pt idx="846">
                  <c:v>99.393125999999995</c:v>
                </c:pt>
                <c:pt idx="847">
                  <c:v>99.399885999999981</c:v>
                </c:pt>
                <c:pt idx="848">
                  <c:v>99.406634999999994</c:v>
                </c:pt>
                <c:pt idx="849">
                  <c:v>99.413308999999998</c:v>
                </c:pt>
                <c:pt idx="850">
                  <c:v>99.419844000000026</c:v>
                </c:pt>
                <c:pt idx="851">
                  <c:v>99.426366000000002</c:v>
                </c:pt>
                <c:pt idx="852">
                  <c:v>99.427306000000002</c:v>
                </c:pt>
                <c:pt idx="853">
                  <c:v>99.429671999999982</c:v>
                </c:pt>
                <c:pt idx="854">
                  <c:v>99.440300000000022</c:v>
                </c:pt>
                <c:pt idx="855">
                  <c:v>99.448958000000005</c:v>
                </c:pt>
                <c:pt idx="856">
                  <c:v>99.458784999999978</c:v>
                </c:pt>
                <c:pt idx="857">
                  <c:v>99.465204000000227</c:v>
                </c:pt>
                <c:pt idx="858">
                  <c:v>99.471581999999998</c:v>
                </c:pt>
                <c:pt idx="859">
                  <c:v>99.477524000000727</c:v>
                </c:pt>
                <c:pt idx="860">
                  <c:v>99.484240000000227</c:v>
                </c:pt>
                <c:pt idx="861">
                  <c:v>99.490522999999996</c:v>
                </c:pt>
                <c:pt idx="862">
                  <c:v>99.496791999999999</c:v>
                </c:pt>
                <c:pt idx="863">
                  <c:v>99.503058999999979</c:v>
                </c:pt>
                <c:pt idx="864">
                  <c:v>99.509024999999994</c:v>
                </c:pt>
                <c:pt idx="865">
                  <c:v>99.515384999999981</c:v>
                </c:pt>
                <c:pt idx="866">
                  <c:v>99.521518</c:v>
                </c:pt>
                <c:pt idx="867">
                  <c:v>99.527128000000005</c:v>
                </c:pt>
                <c:pt idx="868">
                  <c:v>99.527128000000005</c:v>
                </c:pt>
                <c:pt idx="869">
                  <c:v>99.527128000000005</c:v>
                </c:pt>
                <c:pt idx="870">
                  <c:v>99.541594000000927</c:v>
                </c:pt>
                <c:pt idx="871">
                  <c:v>99.548793000000003</c:v>
                </c:pt>
                <c:pt idx="872">
                  <c:v>99.554148999999981</c:v>
                </c:pt>
                <c:pt idx="873">
                  <c:v>99.559446999999949</c:v>
                </c:pt>
                <c:pt idx="874">
                  <c:v>99.559533999999999</c:v>
                </c:pt>
                <c:pt idx="875">
                  <c:v>99.560705999999982</c:v>
                </c:pt>
                <c:pt idx="876">
                  <c:v>99.575211999999979</c:v>
                </c:pt>
                <c:pt idx="877">
                  <c:v>99.580428999999981</c:v>
                </c:pt>
                <c:pt idx="878">
                  <c:v>99.585621000000003</c:v>
                </c:pt>
                <c:pt idx="879">
                  <c:v>99.590664000001013</c:v>
                </c:pt>
                <c:pt idx="880">
                  <c:v>99.590664000001013</c:v>
                </c:pt>
                <c:pt idx="881">
                  <c:v>99.590664000001013</c:v>
                </c:pt>
                <c:pt idx="882">
                  <c:v>99.605524000000003</c:v>
                </c:pt>
                <c:pt idx="883">
                  <c:v>99.605524000000003</c:v>
                </c:pt>
                <c:pt idx="884">
                  <c:v>99.615430999999958</c:v>
                </c:pt>
                <c:pt idx="885">
                  <c:v>99.620261999999983</c:v>
                </c:pt>
                <c:pt idx="886">
                  <c:v>99.620261999999983</c:v>
                </c:pt>
                <c:pt idx="887">
                  <c:v>99.620261999999983</c:v>
                </c:pt>
                <c:pt idx="888">
                  <c:v>99.622038999998509</c:v>
                </c:pt>
                <c:pt idx="889">
                  <c:v>99.622038999998509</c:v>
                </c:pt>
                <c:pt idx="890">
                  <c:v>99.644043999999994</c:v>
                </c:pt>
                <c:pt idx="891">
                  <c:v>99.644043999999994</c:v>
                </c:pt>
                <c:pt idx="892">
                  <c:v>99.648928999999981</c:v>
                </c:pt>
                <c:pt idx="893">
                  <c:v>99.65413599999998</c:v>
                </c:pt>
                <c:pt idx="894">
                  <c:v>99.662944999999979</c:v>
                </c:pt>
                <c:pt idx="895">
                  <c:v>99.667546000000002</c:v>
                </c:pt>
                <c:pt idx="896">
                  <c:v>99.667546000000002</c:v>
                </c:pt>
                <c:pt idx="897">
                  <c:v>99.676697999999988</c:v>
                </c:pt>
                <c:pt idx="898">
                  <c:v>99.681262000000004</c:v>
                </c:pt>
                <c:pt idx="899">
                  <c:v>99.685778999998334</c:v>
                </c:pt>
                <c:pt idx="900">
                  <c:v>99.690213000000227</c:v>
                </c:pt>
                <c:pt idx="901">
                  <c:v>99.694642999999999</c:v>
                </c:pt>
                <c:pt idx="902">
                  <c:v>99.694642999999999</c:v>
                </c:pt>
                <c:pt idx="903">
                  <c:v>99.703467000000003</c:v>
                </c:pt>
                <c:pt idx="904">
                  <c:v>99.707856000000007</c:v>
                </c:pt>
                <c:pt idx="905">
                  <c:v>99.712106000000006</c:v>
                </c:pt>
                <c:pt idx="906">
                  <c:v>99.716347999999982</c:v>
                </c:pt>
                <c:pt idx="907">
                  <c:v>99.719588000000002</c:v>
                </c:pt>
                <c:pt idx="908">
                  <c:v>99.724745999999982</c:v>
                </c:pt>
                <c:pt idx="909">
                  <c:v>99.728909000000002</c:v>
                </c:pt>
                <c:pt idx="910">
                  <c:v>99.733069000000327</c:v>
                </c:pt>
                <c:pt idx="911">
                  <c:v>99.733134000000007</c:v>
                </c:pt>
                <c:pt idx="912">
                  <c:v>99.741339999999994</c:v>
                </c:pt>
                <c:pt idx="913">
                  <c:v>99.745435999999998</c:v>
                </c:pt>
                <c:pt idx="914">
                  <c:v>99.749516999999997</c:v>
                </c:pt>
                <c:pt idx="915">
                  <c:v>99.753375999999989</c:v>
                </c:pt>
                <c:pt idx="916">
                  <c:v>99.757212999999993</c:v>
                </c:pt>
                <c:pt idx="917">
                  <c:v>99.757212999999993</c:v>
                </c:pt>
                <c:pt idx="918">
                  <c:v>99.764878999999979</c:v>
                </c:pt>
                <c:pt idx="919">
                  <c:v>99.768614999999997</c:v>
                </c:pt>
                <c:pt idx="920">
                  <c:v>99.772234999999981</c:v>
                </c:pt>
                <c:pt idx="921">
                  <c:v>99.775839999999988</c:v>
                </c:pt>
                <c:pt idx="922">
                  <c:v>99.776860999999982</c:v>
                </c:pt>
                <c:pt idx="923">
                  <c:v>99.782955000000001</c:v>
                </c:pt>
                <c:pt idx="924">
                  <c:v>99.786470999999949</c:v>
                </c:pt>
                <c:pt idx="925">
                  <c:v>99.786470999999949</c:v>
                </c:pt>
                <c:pt idx="926">
                  <c:v>99.793402999999998</c:v>
                </c:pt>
                <c:pt idx="927">
                  <c:v>99.796823000000927</c:v>
                </c:pt>
                <c:pt idx="928">
                  <c:v>99.800130999999979</c:v>
                </c:pt>
                <c:pt idx="929">
                  <c:v>99.803534999999982</c:v>
                </c:pt>
                <c:pt idx="930">
                  <c:v>99.806395999999978</c:v>
                </c:pt>
                <c:pt idx="931">
                  <c:v>99.810237000000001</c:v>
                </c:pt>
                <c:pt idx="932">
                  <c:v>99.810237000000001</c:v>
                </c:pt>
                <c:pt idx="933">
                  <c:v>99.816766999999999</c:v>
                </c:pt>
                <c:pt idx="934">
                  <c:v>99.819997000000001</c:v>
                </c:pt>
                <c:pt idx="935">
                  <c:v>99.822835999998958</c:v>
                </c:pt>
                <c:pt idx="936">
                  <c:v>99.826269999999994</c:v>
                </c:pt>
                <c:pt idx="937">
                  <c:v>99.829391999999658</c:v>
                </c:pt>
                <c:pt idx="938">
                  <c:v>99.832408999999558</c:v>
                </c:pt>
                <c:pt idx="939">
                  <c:v>99.835378999998539</c:v>
                </c:pt>
                <c:pt idx="940">
                  <c:v>99.838333999999989</c:v>
                </c:pt>
                <c:pt idx="941">
                  <c:v>99.841195999999997</c:v>
                </c:pt>
                <c:pt idx="942">
                  <c:v>99.844054000000227</c:v>
                </c:pt>
                <c:pt idx="943">
                  <c:v>99.846873000000002</c:v>
                </c:pt>
                <c:pt idx="944">
                  <c:v>99.847188000000003</c:v>
                </c:pt>
                <c:pt idx="945">
                  <c:v>99.847188000000003</c:v>
                </c:pt>
                <c:pt idx="946">
                  <c:v>99.847188000000003</c:v>
                </c:pt>
                <c:pt idx="947">
                  <c:v>99.849001000000001</c:v>
                </c:pt>
                <c:pt idx="948">
                  <c:v>99.860099000000005</c:v>
                </c:pt>
                <c:pt idx="949">
                  <c:v>99.863378999998886</c:v>
                </c:pt>
                <c:pt idx="950">
                  <c:v>99.866124999999997</c:v>
                </c:pt>
                <c:pt idx="951">
                  <c:v>99.868851999999919</c:v>
                </c:pt>
                <c:pt idx="952">
                  <c:v>99.871545999999981</c:v>
                </c:pt>
                <c:pt idx="953">
                  <c:v>99.874215000000007</c:v>
                </c:pt>
                <c:pt idx="954">
                  <c:v>99.876879999999858</c:v>
                </c:pt>
                <c:pt idx="955">
                  <c:v>99.879372999998509</c:v>
                </c:pt>
                <c:pt idx="956">
                  <c:v>99.881859000000006</c:v>
                </c:pt>
                <c:pt idx="957">
                  <c:v>99.884242999999998</c:v>
                </c:pt>
                <c:pt idx="958">
                  <c:v>99.886617000000001</c:v>
                </c:pt>
                <c:pt idx="959">
                  <c:v>99.888986999999958</c:v>
                </c:pt>
                <c:pt idx="960">
                  <c:v>99.891261000000227</c:v>
                </c:pt>
                <c:pt idx="961">
                  <c:v>99.893510000000006</c:v>
                </c:pt>
                <c:pt idx="962">
                  <c:v>99.895674999999983</c:v>
                </c:pt>
                <c:pt idx="963">
                  <c:v>99.897835999999998</c:v>
                </c:pt>
                <c:pt idx="964">
                  <c:v>99.899773999999979</c:v>
                </c:pt>
                <c:pt idx="965">
                  <c:v>99.902055000000004</c:v>
                </c:pt>
                <c:pt idx="966">
                  <c:v>99.904157999999995</c:v>
                </c:pt>
                <c:pt idx="967">
                  <c:v>99.906171000000001</c:v>
                </c:pt>
                <c:pt idx="968">
                  <c:v>99.908158999999998</c:v>
                </c:pt>
                <c:pt idx="969">
                  <c:v>99.910082000000003</c:v>
                </c:pt>
                <c:pt idx="970">
                  <c:v>99.910917999999995</c:v>
                </c:pt>
                <c:pt idx="971">
                  <c:v>99.913509000001</c:v>
                </c:pt>
                <c:pt idx="972">
                  <c:v>99.915734</c:v>
                </c:pt>
                <c:pt idx="973">
                  <c:v>99.917394000000527</c:v>
                </c:pt>
                <c:pt idx="974">
                  <c:v>99.919292999999996</c:v>
                </c:pt>
                <c:pt idx="975">
                  <c:v>99.921041000000002</c:v>
                </c:pt>
                <c:pt idx="976">
                  <c:v>99.922646999999998</c:v>
                </c:pt>
                <c:pt idx="977">
                  <c:v>99.924284000000227</c:v>
                </c:pt>
                <c:pt idx="978">
                  <c:v>99.925847999999988</c:v>
                </c:pt>
                <c:pt idx="979">
                  <c:v>99.927385999999998</c:v>
                </c:pt>
                <c:pt idx="980">
                  <c:v>99.928901999999979</c:v>
                </c:pt>
                <c:pt idx="981">
                  <c:v>99.930327000000005</c:v>
                </c:pt>
                <c:pt idx="982">
                  <c:v>99.931746000000004</c:v>
                </c:pt>
                <c:pt idx="983">
                  <c:v>99.931746000000004</c:v>
                </c:pt>
                <c:pt idx="984">
                  <c:v>99.934561000000627</c:v>
                </c:pt>
                <c:pt idx="985">
                  <c:v>99.935962000000004</c:v>
                </c:pt>
                <c:pt idx="986">
                  <c:v>99.937359000000427</c:v>
                </c:pt>
                <c:pt idx="987">
                  <c:v>99.938729999999993</c:v>
                </c:pt>
                <c:pt idx="988">
                  <c:v>99.940066000000527</c:v>
                </c:pt>
                <c:pt idx="989">
                  <c:v>99.941401999999997</c:v>
                </c:pt>
                <c:pt idx="990">
                  <c:v>99.942717000000002</c:v>
                </c:pt>
                <c:pt idx="991">
                  <c:v>99.944022000001013</c:v>
                </c:pt>
                <c:pt idx="992">
                  <c:v>99.944929000001636</c:v>
                </c:pt>
                <c:pt idx="993">
                  <c:v>99.946608999999995</c:v>
                </c:pt>
                <c:pt idx="994">
                  <c:v>99.947897999999995</c:v>
                </c:pt>
                <c:pt idx="995">
                  <c:v>99.949178000000003</c:v>
                </c:pt>
                <c:pt idx="996">
                  <c:v>99.950453999999993</c:v>
                </c:pt>
                <c:pt idx="997">
                  <c:v>99.950453999999993</c:v>
                </c:pt>
                <c:pt idx="998">
                  <c:v>99.952917999999983</c:v>
                </c:pt>
                <c:pt idx="999">
                  <c:v>99.954108000000005</c:v>
                </c:pt>
                <c:pt idx="1000">
                  <c:v>99.954108000000005</c:v>
                </c:pt>
                <c:pt idx="1001">
                  <c:v>99.956405000000004</c:v>
                </c:pt>
                <c:pt idx="1002">
                  <c:v>99.957544999999996</c:v>
                </c:pt>
                <c:pt idx="1003">
                  <c:v>99.958653999999996</c:v>
                </c:pt>
                <c:pt idx="1004">
                  <c:v>99.958923999999996</c:v>
                </c:pt>
                <c:pt idx="1005">
                  <c:v>99.960847999999999</c:v>
                </c:pt>
                <c:pt idx="1006">
                  <c:v>99.960847999999999</c:v>
                </c:pt>
                <c:pt idx="1007">
                  <c:v>99.962943999999993</c:v>
                </c:pt>
                <c:pt idx="1008">
                  <c:v>99.963982000000001</c:v>
                </c:pt>
                <c:pt idx="1009">
                  <c:v>99.965014999999994</c:v>
                </c:pt>
                <c:pt idx="1010">
                  <c:v>99.966042000000002</c:v>
                </c:pt>
                <c:pt idx="1011">
                  <c:v>99.96706400000113</c:v>
                </c:pt>
                <c:pt idx="1012">
                  <c:v>99.96803199999998</c:v>
                </c:pt>
                <c:pt idx="1013">
                  <c:v>99.968992999999998</c:v>
                </c:pt>
                <c:pt idx="1014">
                  <c:v>99.969938999999982</c:v>
                </c:pt>
                <c:pt idx="1015">
                  <c:v>99.970873999999981</c:v>
                </c:pt>
                <c:pt idx="1016">
                  <c:v>99.971746999999979</c:v>
                </c:pt>
                <c:pt idx="1017">
                  <c:v>99.972611999999998</c:v>
                </c:pt>
                <c:pt idx="1018">
                  <c:v>99.97346899999998</c:v>
                </c:pt>
                <c:pt idx="1019">
                  <c:v>99.97346899999998</c:v>
                </c:pt>
                <c:pt idx="1020">
                  <c:v>99.97346899999998</c:v>
                </c:pt>
                <c:pt idx="1021">
                  <c:v>99.97346899999998</c:v>
                </c:pt>
                <c:pt idx="1022">
                  <c:v>99.97346899999998</c:v>
                </c:pt>
                <c:pt idx="1023">
                  <c:v>99.97346899999998</c:v>
                </c:pt>
                <c:pt idx="1024">
                  <c:v>99.973523000000327</c:v>
                </c:pt>
                <c:pt idx="1025">
                  <c:v>99.978733999999989</c:v>
                </c:pt>
                <c:pt idx="1026">
                  <c:v>99.980281000000005</c:v>
                </c:pt>
                <c:pt idx="1027">
                  <c:v>99.981110000000427</c:v>
                </c:pt>
                <c:pt idx="1028">
                  <c:v>99.981881999999999</c:v>
                </c:pt>
                <c:pt idx="1029">
                  <c:v>99.981881999999999</c:v>
                </c:pt>
                <c:pt idx="1030">
                  <c:v>99.983414999999994</c:v>
                </c:pt>
                <c:pt idx="1031">
                  <c:v>99.984130000000007</c:v>
                </c:pt>
                <c:pt idx="1032">
                  <c:v>99.984826000000027</c:v>
                </c:pt>
                <c:pt idx="1033">
                  <c:v>99.985513999999995</c:v>
                </c:pt>
                <c:pt idx="1034">
                  <c:v>99.986153000000527</c:v>
                </c:pt>
                <c:pt idx="1035">
                  <c:v>99.986780999999979</c:v>
                </c:pt>
                <c:pt idx="1036">
                  <c:v>99.987376999999981</c:v>
                </c:pt>
                <c:pt idx="1037">
                  <c:v>99.987961999999996</c:v>
                </c:pt>
                <c:pt idx="1038">
                  <c:v>99.988491999999979</c:v>
                </c:pt>
                <c:pt idx="1039">
                  <c:v>99.988810999999998</c:v>
                </c:pt>
                <c:pt idx="1040">
                  <c:v>99.989498999999981</c:v>
                </c:pt>
                <c:pt idx="1041">
                  <c:v>99.990000000000023</c:v>
                </c:pt>
                <c:pt idx="1042">
                  <c:v>99.990466000000026</c:v>
                </c:pt>
                <c:pt idx="1043">
                  <c:v>99.990891000000005</c:v>
                </c:pt>
                <c:pt idx="1044">
                  <c:v>99.991308000000004</c:v>
                </c:pt>
                <c:pt idx="1045">
                  <c:v>99.991720000000427</c:v>
                </c:pt>
                <c:pt idx="1046">
                  <c:v>99.992127999999994</c:v>
                </c:pt>
                <c:pt idx="1047">
                  <c:v>99.992514000000227</c:v>
                </c:pt>
                <c:pt idx="1048">
                  <c:v>99.992840000000001</c:v>
                </c:pt>
                <c:pt idx="1049">
                  <c:v>99.993162000000027</c:v>
                </c:pt>
                <c:pt idx="1050">
                  <c:v>99.993272000000005</c:v>
                </c:pt>
                <c:pt idx="1051">
                  <c:v>99.993773000000004</c:v>
                </c:pt>
                <c:pt idx="1052">
                  <c:v>99.994127000001086</c:v>
                </c:pt>
                <c:pt idx="1053">
                  <c:v>99.994428999999997</c:v>
                </c:pt>
                <c:pt idx="1054">
                  <c:v>99.994428999999997</c:v>
                </c:pt>
                <c:pt idx="1055">
                  <c:v>99.994428999999997</c:v>
                </c:pt>
                <c:pt idx="1056">
                  <c:v>99.995327000000003</c:v>
                </c:pt>
                <c:pt idx="1057">
                  <c:v>99.995616000000027</c:v>
                </c:pt>
                <c:pt idx="1058">
                  <c:v>99.995904999999993</c:v>
                </c:pt>
                <c:pt idx="1059">
                  <c:v>99.996188000000004</c:v>
                </c:pt>
                <c:pt idx="1060">
                  <c:v>99.996449999999996</c:v>
                </c:pt>
                <c:pt idx="1061">
                  <c:v>99.996707999999998</c:v>
                </c:pt>
                <c:pt idx="1062">
                  <c:v>99.996953000001042</c:v>
                </c:pt>
                <c:pt idx="1063">
                  <c:v>99.997045000000227</c:v>
                </c:pt>
                <c:pt idx="1064">
                  <c:v>99.997435999999993</c:v>
                </c:pt>
                <c:pt idx="1065">
                  <c:v>99.997655000001174</c:v>
                </c:pt>
                <c:pt idx="1066">
                  <c:v>99.997856000000027</c:v>
                </c:pt>
                <c:pt idx="1067">
                  <c:v>99.998035999999999</c:v>
                </c:pt>
                <c:pt idx="1068">
                  <c:v>99.998208000000005</c:v>
                </c:pt>
                <c:pt idx="1069">
                  <c:v>99.998208000000005</c:v>
                </c:pt>
                <c:pt idx="1070">
                  <c:v>99.998551000000006</c:v>
                </c:pt>
                <c:pt idx="1071">
                  <c:v>99.998716000000002</c:v>
                </c:pt>
                <c:pt idx="1072">
                  <c:v>99.998877999999948</c:v>
                </c:pt>
                <c:pt idx="1073">
                  <c:v>99.998985000000005</c:v>
                </c:pt>
                <c:pt idx="1074">
                  <c:v>99.999088999999998</c:v>
                </c:pt>
                <c:pt idx="1075">
                  <c:v>99.999182000000005</c:v>
                </c:pt>
                <c:pt idx="1076">
                  <c:v>99.999268000000427</c:v>
                </c:pt>
                <c:pt idx="1077">
                  <c:v>99.999353999999997</c:v>
                </c:pt>
                <c:pt idx="1078">
                  <c:v>99.999431999999999</c:v>
                </c:pt>
                <c:pt idx="1079">
                  <c:v>99.999431999999999</c:v>
                </c:pt>
                <c:pt idx="1080">
                  <c:v>99.999588000000003</c:v>
                </c:pt>
                <c:pt idx="1081">
                  <c:v>99.999645000000427</c:v>
                </c:pt>
                <c:pt idx="1082">
                  <c:v>99.999700000000004</c:v>
                </c:pt>
                <c:pt idx="1083">
                  <c:v>99.999756000000005</c:v>
                </c:pt>
                <c:pt idx="1084">
                  <c:v>99.999798999999982</c:v>
                </c:pt>
                <c:pt idx="1085">
                  <c:v>99.999842000000001</c:v>
                </c:pt>
                <c:pt idx="1086">
                  <c:v>99.999883999999994</c:v>
                </c:pt>
                <c:pt idx="1087">
                  <c:v>99.999910000000227</c:v>
                </c:pt>
                <c:pt idx="1088">
                  <c:v>99.999932999999999</c:v>
                </c:pt>
                <c:pt idx="1089">
                  <c:v>99.999954000000727</c:v>
                </c:pt>
                <c:pt idx="1090">
                  <c:v>99.999970000000005</c:v>
                </c:pt>
                <c:pt idx="1091">
                  <c:v>99.999977000000001</c:v>
                </c:pt>
                <c:pt idx="1092">
                  <c:v>99.999984000000026</c:v>
                </c:pt>
                <c:pt idx="1093">
                  <c:v>99.999989999999997</c:v>
                </c:pt>
                <c:pt idx="1094">
                  <c:v>99.999995999999996</c:v>
                </c:pt>
                <c:pt idx="1095">
                  <c:v>100</c:v>
                </c:pt>
                <c:pt idx="1096">
                  <c:v>100</c:v>
                </c:pt>
                <c:pt idx="1097">
                  <c:v>100</c:v>
                </c:pt>
                <c:pt idx="1098">
                  <c:v>100</c:v>
                </c:pt>
                <c:pt idx="1099">
                  <c:v>100</c:v>
                </c:pt>
              </c:numCache>
            </c:numRef>
          </c:yVal>
        </c:ser>
        <c:axId val="70465408"/>
        <c:axId val="70475776"/>
      </c:scatterChart>
      <c:valAx>
        <c:axId val="70465408"/>
        <c:scaling>
          <c:orientation val="minMax"/>
          <c:max val="1200"/>
          <c:min val="0"/>
        </c:scaling>
        <c:axPos val="b"/>
        <c:numFmt formatCode="General" sourceLinked="1"/>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70475776"/>
        <c:crosses val="autoZero"/>
        <c:crossBetween val="midCat"/>
        <c:majorUnit val="300"/>
      </c:valAx>
      <c:valAx>
        <c:axId val="70475776"/>
        <c:scaling>
          <c:orientation val="minMax"/>
          <c:max val="100"/>
        </c:scaling>
        <c:axPos val="l"/>
        <c:majorGridlines>
          <c:spPr>
            <a:ln w="3175">
              <a:solidFill>
                <a:srgbClr val="000000"/>
              </a:solidFill>
              <a:prstDash val="solid"/>
            </a:ln>
          </c:spPr>
        </c:majorGridlines>
        <c:numFmt formatCode="General" sourceLinked="1"/>
        <c:tickLblPos val="nextTo"/>
        <c:spPr>
          <a:ln w="3175">
            <a:solidFill>
              <a:srgbClr val="000000"/>
            </a:solidFill>
            <a:prstDash val="solid"/>
          </a:ln>
        </c:spPr>
        <c:txPr>
          <a:bodyPr rot="0" vert="horz"/>
          <a:lstStyle/>
          <a:p>
            <a:pPr>
              <a:defRPr sz="1400" b="0" i="0" u="none" strike="noStrike" baseline="0">
                <a:solidFill>
                  <a:srgbClr val="000000"/>
                </a:solidFill>
                <a:latin typeface="Arial"/>
                <a:ea typeface="Arial"/>
                <a:cs typeface="Arial"/>
              </a:defRPr>
            </a:pPr>
            <a:endParaRPr lang="en-US"/>
          </a:p>
        </c:txPr>
        <c:crossAx val="70465408"/>
        <c:crosses val="autoZero"/>
        <c:crossBetween val="midCat"/>
        <c:majorUnit val="20"/>
      </c:valAx>
    </c:plotArea>
    <c:plotVisOnly val="1"/>
    <c:dispBlanksAs val="gap"/>
  </c:chart>
  <c:spPr>
    <a:noFill/>
    <a:ln w="9525">
      <a:noFill/>
    </a:ln>
  </c:spPr>
  <c:txPr>
    <a:bodyPr/>
    <a:lstStyle/>
    <a:p>
      <a:pPr>
        <a:defRPr sz="1000" b="0" i="0" u="none" strike="noStrike" baseline="0">
          <a:solidFill>
            <a:srgbClr val="000000"/>
          </a:solidFill>
          <a:latin typeface="Arial"/>
          <a:ea typeface="Arial"/>
          <a:cs typeface="Arial"/>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0.17430475185823294"/>
          <c:y val="5.5460621250095578E-2"/>
          <c:w val="0.74916759156492752"/>
          <c:h val="0.71941272430668846"/>
        </c:manualLayout>
      </c:layout>
      <c:scatterChart>
        <c:scatterStyle val="lineMarker"/>
        <c:ser>
          <c:idx val="5"/>
          <c:order val="0"/>
          <c:tx>
            <c:v>rco</c:v>
          </c:tx>
          <c:spPr>
            <a:ln w="28575">
              <a:noFill/>
            </a:ln>
          </c:spPr>
          <c:marker>
            <c:symbol val="circle"/>
            <c:size val="3"/>
            <c:spPr>
              <a:solidFill>
                <a:srgbClr val="000080"/>
              </a:solidFill>
              <a:ln>
                <a:solidFill>
                  <a:srgbClr val="000080"/>
                </a:solidFill>
                <a:prstDash val="solid"/>
              </a:ln>
            </c:spPr>
          </c:marker>
          <c:xVal>
            <c:numRef>
              <c:f>'RCO results'!$A$2:$A$1101</c:f>
              <c:numCache>
                <c:formatCode>General</c:formatCode>
                <c:ptCount val="110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pt idx="60">
                  <c:v>61</c:v>
                </c:pt>
                <c:pt idx="61">
                  <c:v>62</c:v>
                </c:pt>
                <c:pt idx="62">
                  <c:v>63</c:v>
                </c:pt>
                <c:pt idx="63">
                  <c:v>64</c:v>
                </c:pt>
                <c:pt idx="64">
                  <c:v>65</c:v>
                </c:pt>
                <c:pt idx="65">
                  <c:v>66</c:v>
                </c:pt>
                <c:pt idx="66">
                  <c:v>67</c:v>
                </c:pt>
                <c:pt idx="67">
                  <c:v>68</c:v>
                </c:pt>
                <c:pt idx="68">
                  <c:v>69</c:v>
                </c:pt>
                <c:pt idx="69">
                  <c:v>70</c:v>
                </c:pt>
                <c:pt idx="70">
                  <c:v>71</c:v>
                </c:pt>
                <c:pt idx="71">
                  <c:v>72</c:v>
                </c:pt>
                <c:pt idx="72">
                  <c:v>73</c:v>
                </c:pt>
                <c:pt idx="73">
                  <c:v>74</c:v>
                </c:pt>
                <c:pt idx="74">
                  <c:v>75</c:v>
                </c:pt>
                <c:pt idx="75">
                  <c:v>76</c:v>
                </c:pt>
                <c:pt idx="76">
                  <c:v>77</c:v>
                </c:pt>
                <c:pt idx="77">
                  <c:v>78</c:v>
                </c:pt>
                <c:pt idx="78">
                  <c:v>79</c:v>
                </c:pt>
                <c:pt idx="79">
                  <c:v>80</c:v>
                </c:pt>
                <c:pt idx="80">
                  <c:v>81</c:v>
                </c:pt>
                <c:pt idx="81">
                  <c:v>82</c:v>
                </c:pt>
                <c:pt idx="82">
                  <c:v>83</c:v>
                </c:pt>
                <c:pt idx="83">
                  <c:v>84</c:v>
                </c:pt>
                <c:pt idx="84">
                  <c:v>85</c:v>
                </c:pt>
                <c:pt idx="85">
                  <c:v>86</c:v>
                </c:pt>
                <c:pt idx="86">
                  <c:v>87</c:v>
                </c:pt>
                <c:pt idx="87">
                  <c:v>88</c:v>
                </c:pt>
                <c:pt idx="88">
                  <c:v>89</c:v>
                </c:pt>
                <c:pt idx="89">
                  <c:v>90</c:v>
                </c:pt>
                <c:pt idx="90">
                  <c:v>91</c:v>
                </c:pt>
                <c:pt idx="91">
                  <c:v>92</c:v>
                </c:pt>
                <c:pt idx="92">
                  <c:v>93</c:v>
                </c:pt>
                <c:pt idx="93">
                  <c:v>94</c:v>
                </c:pt>
                <c:pt idx="94">
                  <c:v>95</c:v>
                </c:pt>
                <c:pt idx="95">
                  <c:v>96</c:v>
                </c:pt>
                <c:pt idx="96">
                  <c:v>97</c:v>
                </c:pt>
                <c:pt idx="97">
                  <c:v>98</c:v>
                </c:pt>
                <c:pt idx="98">
                  <c:v>99</c:v>
                </c:pt>
                <c:pt idx="99">
                  <c:v>100</c:v>
                </c:pt>
                <c:pt idx="100">
                  <c:v>101</c:v>
                </c:pt>
                <c:pt idx="101">
                  <c:v>102</c:v>
                </c:pt>
                <c:pt idx="102">
                  <c:v>103</c:v>
                </c:pt>
                <c:pt idx="103">
                  <c:v>104</c:v>
                </c:pt>
                <c:pt idx="104">
                  <c:v>105</c:v>
                </c:pt>
                <c:pt idx="105">
                  <c:v>106</c:v>
                </c:pt>
                <c:pt idx="106">
                  <c:v>107</c:v>
                </c:pt>
                <c:pt idx="107">
                  <c:v>108</c:v>
                </c:pt>
                <c:pt idx="108">
                  <c:v>109</c:v>
                </c:pt>
                <c:pt idx="109">
                  <c:v>110</c:v>
                </c:pt>
                <c:pt idx="110">
                  <c:v>111</c:v>
                </c:pt>
                <c:pt idx="111">
                  <c:v>112</c:v>
                </c:pt>
                <c:pt idx="112">
                  <c:v>113</c:v>
                </c:pt>
                <c:pt idx="113">
                  <c:v>114</c:v>
                </c:pt>
                <c:pt idx="114">
                  <c:v>115</c:v>
                </c:pt>
                <c:pt idx="115">
                  <c:v>116</c:v>
                </c:pt>
                <c:pt idx="116">
                  <c:v>117</c:v>
                </c:pt>
                <c:pt idx="117">
                  <c:v>118</c:v>
                </c:pt>
                <c:pt idx="118">
                  <c:v>119</c:v>
                </c:pt>
                <c:pt idx="119">
                  <c:v>120</c:v>
                </c:pt>
                <c:pt idx="120">
                  <c:v>121</c:v>
                </c:pt>
                <c:pt idx="121">
                  <c:v>122</c:v>
                </c:pt>
                <c:pt idx="122">
                  <c:v>123</c:v>
                </c:pt>
                <c:pt idx="123">
                  <c:v>124</c:v>
                </c:pt>
                <c:pt idx="124">
                  <c:v>125</c:v>
                </c:pt>
                <c:pt idx="125">
                  <c:v>126</c:v>
                </c:pt>
                <c:pt idx="126">
                  <c:v>127</c:v>
                </c:pt>
                <c:pt idx="127">
                  <c:v>128</c:v>
                </c:pt>
                <c:pt idx="128">
                  <c:v>129</c:v>
                </c:pt>
                <c:pt idx="129">
                  <c:v>130</c:v>
                </c:pt>
                <c:pt idx="130">
                  <c:v>131</c:v>
                </c:pt>
                <c:pt idx="131">
                  <c:v>132</c:v>
                </c:pt>
                <c:pt idx="132">
                  <c:v>133</c:v>
                </c:pt>
                <c:pt idx="133">
                  <c:v>134</c:v>
                </c:pt>
                <c:pt idx="134">
                  <c:v>135</c:v>
                </c:pt>
                <c:pt idx="135">
                  <c:v>136</c:v>
                </c:pt>
                <c:pt idx="136">
                  <c:v>137</c:v>
                </c:pt>
                <c:pt idx="137">
                  <c:v>138</c:v>
                </c:pt>
                <c:pt idx="138">
                  <c:v>139</c:v>
                </c:pt>
                <c:pt idx="139">
                  <c:v>140</c:v>
                </c:pt>
                <c:pt idx="140">
                  <c:v>141</c:v>
                </c:pt>
                <c:pt idx="141">
                  <c:v>142</c:v>
                </c:pt>
                <c:pt idx="142">
                  <c:v>143</c:v>
                </c:pt>
                <c:pt idx="143">
                  <c:v>144</c:v>
                </c:pt>
                <c:pt idx="144">
                  <c:v>145</c:v>
                </c:pt>
                <c:pt idx="145">
                  <c:v>146</c:v>
                </c:pt>
                <c:pt idx="146">
                  <c:v>147</c:v>
                </c:pt>
                <c:pt idx="147">
                  <c:v>148</c:v>
                </c:pt>
                <c:pt idx="148">
                  <c:v>149</c:v>
                </c:pt>
                <c:pt idx="149">
                  <c:v>150</c:v>
                </c:pt>
                <c:pt idx="150">
                  <c:v>151</c:v>
                </c:pt>
                <c:pt idx="151">
                  <c:v>152</c:v>
                </c:pt>
                <c:pt idx="152">
                  <c:v>153</c:v>
                </c:pt>
                <c:pt idx="153">
                  <c:v>154</c:v>
                </c:pt>
                <c:pt idx="154">
                  <c:v>155</c:v>
                </c:pt>
                <c:pt idx="155">
                  <c:v>156</c:v>
                </c:pt>
                <c:pt idx="156">
                  <c:v>157</c:v>
                </c:pt>
                <c:pt idx="157">
                  <c:v>158</c:v>
                </c:pt>
                <c:pt idx="158">
                  <c:v>159</c:v>
                </c:pt>
                <c:pt idx="159">
                  <c:v>160</c:v>
                </c:pt>
                <c:pt idx="160">
                  <c:v>161</c:v>
                </c:pt>
                <c:pt idx="161">
                  <c:v>162</c:v>
                </c:pt>
                <c:pt idx="162">
                  <c:v>163</c:v>
                </c:pt>
                <c:pt idx="163">
                  <c:v>164</c:v>
                </c:pt>
                <c:pt idx="164">
                  <c:v>165</c:v>
                </c:pt>
                <c:pt idx="165">
                  <c:v>166</c:v>
                </c:pt>
                <c:pt idx="166">
                  <c:v>167</c:v>
                </c:pt>
                <c:pt idx="167">
                  <c:v>168</c:v>
                </c:pt>
                <c:pt idx="168">
                  <c:v>169</c:v>
                </c:pt>
                <c:pt idx="169">
                  <c:v>170</c:v>
                </c:pt>
                <c:pt idx="170">
                  <c:v>171</c:v>
                </c:pt>
                <c:pt idx="171">
                  <c:v>172</c:v>
                </c:pt>
                <c:pt idx="172">
                  <c:v>173</c:v>
                </c:pt>
                <c:pt idx="173">
                  <c:v>174</c:v>
                </c:pt>
                <c:pt idx="174">
                  <c:v>175</c:v>
                </c:pt>
                <c:pt idx="175">
                  <c:v>176</c:v>
                </c:pt>
                <c:pt idx="176">
                  <c:v>177</c:v>
                </c:pt>
                <c:pt idx="177">
                  <c:v>178</c:v>
                </c:pt>
                <c:pt idx="178">
                  <c:v>179</c:v>
                </c:pt>
                <c:pt idx="179">
                  <c:v>180</c:v>
                </c:pt>
                <c:pt idx="180">
                  <c:v>181</c:v>
                </c:pt>
                <c:pt idx="181">
                  <c:v>182</c:v>
                </c:pt>
                <c:pt idx="182">
                  <c:v>183</c:v>
                </c:pt>
                <c:pt idx="183">
                  <c:v>184</c:v>
                </c:pt>
                <c:pt idx="184">
                  <c:v>185</c:v>
                </c:pt>
                <c:pt idx="185">
                  <c:v>186</c:v>
                </c:pt>
                <c:pt idx="186">
                  <c:v>187</c:v>
                </c:pt>
                <c:pt idx="187">
                  <c:v>188</c:v>
                </c:pt>
                <c:pt idx="188">
                  <c:v>189</c:v>
                </c:pt>
                <c:pt idx="189">
                  <c:v>190</c:v>
                </c:pt>
                <c:pt idx="190">
                  <c:v>191</c:v>
                </c:pt>
                <c:pt idx="191">
                  <c:v>192</c:v>
                </c:pt>
                <c:pt idx="192">
                  <c:v>193</c:v>
                </c:pt>
                <c:pt idx="193">
                  <c:v>194</c:v>
                </c:pt>
                <c:pt idx="194">
                  <c:v>195</c:v>
                </c:pt>
                <c:pt idx="195">
                  <c:v>196</c:v>
                </c:pt>
                <c:pt idx="196">
                  <c:v>197</c:v>
                </c:pt>
                <c:pt idx="197">
                  <c:v>198</c:v>
                </c:pt>
                <c:pt idx="198">
                  <c:v>199</c:v>
                </c:pt>
                <c:pt idx="199">
                  <c:v>200</c:v>
                </c:pt>
                <c:pt idx="200">
                  <c:v>201</c:v>
                </c:pt>
                <c:pt idx="201">
                  <c:v>202</c:v>
                </c:pt>
                <c:pt idx="202">
                  <c:v>203</c:v>
                </c:pt>
                <c:pt idx="203">
                  <c:v>204</c:v>
                </c:pt>
                <c:pt idx="204">
                  <c:v>205</c:v>
                </c:pt>
                <c:pt idx="205">
                  <c:v>206</c:v>
                </c:pt>
                <c:pt idx="206">
                  <c:v>207</c:v>
                </c:pt>
                <c:pt idx="207">
                  <c:v>208</c:v>
                </c:pt>
                <c:pt idx="208">
                  <c:v>209</c:v>
                </c:pt>
                <c:pt idx="209">
                  <c:v>210</c:v>
                </c:pt>
                <c:pt idx="210">
                  <c:v>211</c:v>
                </c:pt>
                <c:pt idx="211">
                  <c:v>212</c:v>
                </c:pt>
                <c:pt idx="212">
                  <c:v>213</c:v>
                </c:pt>
                <c:pt idx="213">
                  <c:v>214</c:v>
                </c:pt>
                <c:pt idx="214">
                  <c:v>215</c:v>
                </c:pt>
                <c:pt idx="215">
                  <c:v>216</c:v>
                </c:pt>
                <c:pt idx="216">
                  <c:v>217</c:v>
                </c:pt>
                <c:pt idx="217">
                  <c:v>218</c:v>
                </c:pt>
                <c:pt idx="218">
                  <c:v>219</c:v>
                </c:pt>
                <c:pt idx="219">
                  <c:v>220</c:v>
                </c:pt>
                <c:pt idx="220">
                  <c:v>221</c:v>
                </c:pt>
                <c:pt idx="221">
                  <c:v>222</c:v>
                </c:pt>
                <c:pt idx="222">
                  <c:v>223</c:v>
                </c:pt>
                <c:pt idx="223">
                  <c:v>224</c:v>
                </c:pt>
                <c:pt idx="224">
                  <c:v>225</c:v>
                </c:pt>
                <c:pt idx="225">
                  <c:v>226</c:v>
                </c:pt>
                <c:pt idx="226">
                  <c:v>227</c:v>
                </c:pt>
                <c:pt idx="227">
                  <c:v>228</c:v>
                </c:pt>
                <c:pt idx="228">
                  <c:v>229</c:v>
                </c:pt>
                <c:pt idx="229">
                  <c:v>230</c:v>
                </c:pt>
                <c:pt idx="230">
                  <c:v>231</c:v>
                </c:pt>
                <c:pt idx="231">
                  <c:v>232</c:v>
                </c:pt>
                <c:pt idx="232">
                  <c:v>233</c:v>
                </c:pt>
                <c:pt idx="233">
                  <c:v>234</c:v>
                </c:pt>
                <c:pt idx="234">
                  <c:v>235</c:v>
                </c:pt>
                <c:pt idx="235">
                  <c:v>236</c:v>
                </c:pt>
                <c:pt idx="236">
                  <c:v>237</c:v>
                </c:pt>
                <c:pt idx="237">
                  <c:v>238</c:v>
                </c:pt>
                <c:pt idx="238">
                  <c:v>239</c:v>
                </c:pt>
                <c:pt idx="239">
                  <c:v>240</c:v>
                </c:pt>
                <c:pt idx="240">
                  <c:v>241</c:v>
                </c:pt>
                <c:pt idx="241">
                  <c:v>242</c:v>
                </c:pt>
                <c:pt idx="242">
                  <c:v>243</c:v>
                </c:pt>
                <c:pt idx="243">
                  <c:v>244</c:v>
                </c:pt>
                <c:pt idx="244">
                  <c:v>245</c:v>
                </c:pt>
                <c:pt idx="245">
                  <c:v>246</c:v>
                </c:pt>
                <c:pt idx="246">
                  <c:v>247</c:v>
                </c:pt>
                <c:pt idx="247">
                  <c:v>248</c:v>
                </c:pt>
                <c:pt idx="248">
                  <c:v>249</c:v>
                </c:pt>
                <c:pt idx="249">
                  <c:v>250</c:v>
                </c:pt>
                <c:pt idx="250">
                  <c:v>251</c:v>
                </c:pt>
                <c:pt idx="251">
                  <c:v>252</c:v>
                </c:pt>
                <c:pt idx="252">
                  <c:v>253</c:v>
                </c:pt>
                <c:pt idx="253">
                  <c:v>254</c:v>
                </c:pt>
                <c:pt idx="254">
                  <c:v>255</c:v>
                </c:pt>
                <c:pt idx="255">
                  <c:v>256</c:v>
                </c:pt>
                <c:pt idx="256">
                  <c:v>257</c:v>
                </c:pt>
                <c:pt idx="257">
                  <c:v>258</c:v>
                </c:pt>
                <c:pt idx="258">
                  <c:v>259</c:v>
                </c:pt>
                <c:pt idx="259">
                  <c:v>260</c:v>
                </c:pt>
                <c:pt idx="260">
                  <c:v>261</c:v>
                </c:pt>
                <c:pt idx="261">
                  <c:v>262</c:v>
                </c:pt>
                <c:pt idx="262">
                  <c:v>263</c:v>
                </c:pt>
                <c:pt idx="263">
                  <c:v>264</c:v>
                </c:pt>
                <c:pt idx="264">
                  <c:v>265</c:v>
                </c:pt>
                <c:pt idx="265">
                  <c:v>266</c:v>
                </c:pt>
                <c:pt idx="266">
                  <c:v>267</c:v>
                </c:pt>
                <c:pt idx="267">
                  <c:v>268</c:v>
                </c:pt>
                <c:pt idx="268">
                  <c:v>269</c:v>
                </c:pt>
                <c:pt idx="269">
                  <c:v>270</c:v>
                </c:pt>
                <c:pt idx="270">
                  <c:v>271</c:v>
                </c:pt>
                <c:pt idx="271">
                  <c:v>272</c:v>
                </c:pt>
                <c:pt idx="272">
                  <c:v>273</c:v>
                </c:pt>
                <c:pt idx="273">
                  <c:v>274</c:v>
                </c:pt>
                <c:pt idx="274">
                  <c:v>275</c:v>
                </c:pt>
                <c:pt idx="275">
                  <c:v>276</c:v>
                </c:pt>
                <c:pt idx="276">
                  <c:v>277</c:v>
                </c:pt>
                <c:pt idx="277">
                  <c:v>278</c:v>
                </c:pt>
                <c:pt idx="278">
                  <c:v>279</c:v>
                </c:pt>
                <c:pt idx="279">
                  <c:v>280</c:v>
                </c:pt>
                <c:pt idx="280">
                  <c:v>281</c:v>
                </c:pt>
                <c:pt idx="281">
                  <c:v>282</c:v>
                </c:pt>
                <c:pt idx="282">
                  <c:v>283</c:v>
                </c:pt>
                <c:pt idx="283">
                  <c:v>284</c:v>
                </c:pt>
                <c:pt idx="284">
                  <c:v>285</c:v>
                </c:pt>
                <c:pt idx="285">
                  <c:v>286</c:v>
                </c:pt>
                <c:pt idx="286">
                  <c:v>287</c:v>
                </c:pt>
                <c:pt idx="287">
                  <c:v>288</c:v>
                </c:pt>
                <c:pt idx="288">
                  <c:v>289</c:v>
                </c:pt>
                <c:pt idx="289">
                  <c:v>290</c:v>
                </c:pt>
                <c:pt idx="290">
                  <c:v>291</c:v>
                </c:pt>
                <c:pt idx="291">
                  <c:v>292</c:v>
                </c:pt>
                <c:pt idx="292">
                  <c:v>293</c:v>
                </c:pt>
                <c:pt idx="293">
                  <c:v>294</c:v>
                </c:pt>
                <c:pt idx="294">
                  <c:v>295</c:v>
                </c:pt>
                <c:pt idx="295">
                  <c:v>296</c:v>
                </c:pt>
                <c:pt idx="296">
                  <c:v>297</c:v>
                </c:pt>
                <c:pt idx="297">
                  <c:v>298</c:v>
                </c:pt>
                <c:pt idx="298">
                  <c:v>299</c:v>
                </c:pt>
                <c:pt idx="299">
                  <c:v>300</c:v>
                </c:pt>
                <c:pt idx="300">
                  <c:v>301</c:v>
                </c:pt>
                <c:pt idx="301">
                  <c:v>302</c:v>
                </c:pt>
                <c:pt idx="302">
                  <c:v>303</c:v>
                </c:pt>
                <c:pt idx="303">
                  <c:v>304</c:v>
                </c:pt>
                <c:pt idx="304">
                  <c:v>305</c:v>
                </c:pt>
                <c:pt idx="305">
                  <c:v>306</c:v>
                </c:pt>
                <c:pt idx="306">
                  <c:v>307</c:v>
                </c:pt>
                <c:pt idx="307">
                  <c:v>308</c:v>
                </c:pt>
                <c:pt idx="308">
                  <c:v>309</c:v>
                </c:pt>
                <c:pt idx="309">
                  <c:v>310</c:v>
                </c:pt>
                <c:pt idx="310">
                  <c:v>311</c:v>
                </c:pt>
                <c:pt idx="311">
                  <c:v>312</c:v>
                </c:pt>
                <c:pt idx="312">
                  <c:v>313</c:v>
                </c:pt>
                <c:pt idx="313">
                  <c:v>314</c:v>
                </c:pt>
                <c:pt idx="314">
                  <c:v>315</c:v>
                </c:pt>
                <c:pt idx="315">
                  <c:v>316</c:v>
                </c:pt>
                <c:pt idx="316">
                  <c:v>317</c:v>
                </c:pt>
                <c:pt idx="317">
                  <c:v>318</c:v>
                </c:pt>
                <c:pt idx="318">
                  <c:v>319</c:v>
                </c:pt>
                <c:pt idx="319">
                  <c:v>320</c:v>
                </c:pt>
                <c:pt idx="320">
                  <c:v>321</c:v>
                </c:pt>
                <c:pt idx="321">
                  <c:v>322</c:v>
                </c:pt>
                <c:pt idx="322">
                  <c:v>323</c:v>
                </c:pt>
                <c:pt idx="323">
                  <c:v>324</c:v>
                </c:pt>
                <c:pt idx="324">
                  <c:v>325</c:v>
                </c:pt>
                <c:pt idx="325">
                  <c:v>326</c:v>
                </c:pt>
                <c:pt idx="326">
                  <c:v>327</c:v>
                </c:pt>
                <c:pt idx="327">
                  <c:v>328</c:v>
                </c:pt>
                <c:pt idx="328">
                  <c:v>329</c:v>
                </c:pt>
                <c:pt idx="329">
                  <c:v>330</c:v>
                </c:pt>
                <c:pt idx="330">
                  <c:v>331</c:v>
                </c:pt>
                <c:pt idx="331">
                  <c:v>332</c:v>
                </c:pt>
                <c:pt idx="332">
                  <c:v>333</c:v>
                </c:pt>
                <c:pt idx="333">
                  <c:v>334</c:v>
                </c:pt>
                <c:pt idx="334">
                  <c:v>335</c:v>
                </c:pt>
                <c:pt idx="335">
                  <c:v>336</c:v>
                </c:pt>
                <c:pt idx="336">
                  <c:v>337</c:v>
                </c:pt>
                <c:pt idx="337">
                  <c:v>338</c:v>
                </c:pt>
                <c:pt idx="338">
                  <c:v>339</c:v>
                </c:pt>
                <c:pt idx="339">
                  <c:v>340</c:v>
                </c:pt>
                <c:pt idx="340">
                  <c:v>341</c:v>
                </c:pt>
                <c:pt idx="341">
                  <c:v>342</c:v>
                </c:pt>
                <c:pt idx="342">
                  <c:v>343</c:v>
                </c:pt>
                <c:pt idx="343">
                  <c:v>344</c:v>
                </c:pt>
                <c:pt idx="344">
                  <c:v>345</c:v>
                </c:pt>
                <c:pt idx="345">
                  <c:v>346</c:v>
                </c:pt>
                <c:pt idx="346">
                  <c:v>347</c:v>
                </c:pt>
                <c:pt idx="347">
                  <c:v>348</c:v>
                </c:pt>
                <c:pt idx="348">
                  <c:v>349</c:v>
                </c:pt>
                <c:pt idx="349">
                  <c:v>350</c:v>
                </c:pt>
                <c:pt idx="350">
                  <c:v>351</c:v>
                </c:pt>
                <c:pt idx="351">
                  <c:v>352</c:v>
                </c:pt>
                <c:pt idx="352">
                  <c:v>353</c:v>
                </c:pt>
                <c:pt idx="353">
                  <c:v>354</c:v>
                </c:pt>
                <c:pt idx="354">
                  <c:v>355</c:v>
                </c:pt>
                <c:pt idx="355">
                  <c:v>356</c:v>
                </c:pt>
                <c:pt idx="356">
                  <c:v>357</c:v>
                </c:pt>
                <c:pt idx="357">
                  <c:v>358</c:v>
                </c:pt>
                <c:pt idx="358">
                  <c:v>359</c:v>
                </c:pt>
                <c:pt idx="359">
                  <c:v>360</c:v>
                </c:pt>
                <c:pt idx="360">
                  <c:v>361</c:v>
                </c:pt>
                <c:pt idx="361">
                  <c:v>362</c:v>
                </c:pt>
                <c:pt idx="362">
                  <c:v>363</c:v>
                </c:pt>
                <c:pt idx="363">
                  <c:v>364</c:v>
                </c:pt>
                <c:pt idx="364">
                  <c:v>365</c:v>
                </c:pt>
                <c:pt idx="365">
                  <c:v>366</c:v>
                </c:pt>
                <c:pt idx="366">
                  <c:v>367</c:v>
                </c:pt>
                <c:pt idx="367">
                  <c:v>368</c:v>
                </c:pt>
                <c:pt idx="368">
                  <c:v>369</c:v>
                </c:pt>
                <c:pt idx="369">
                  <c:v>370</c:v>
                </c:pt>
                <c:pt idx="370">
                  <c:v>371</c:v>
                </c:pt>
                <c:pt idx="371">
                  <c:v>372</c:v>
                </c:pt>
                <c:pt idx="372">
                  <c:v>373</c:v>
                </c:pt>
                <c:pt idx="373">
                  <c:v>374</c:v>
                </c:pt>
                <c:pt idx="374">
                  <c:v>375</c:v>
                </c:pt>
                <c:pt idx="375">
                  <c:v>376</c:v>
                </c:pt>
                <c:pt idx="376">
                  <c:v>377</c:v>
                </c:pt>
                <c:pt idx="377">
                  <c:v>378</c:v>
                </c:pt>
                <c:pt idx="378">
                  <c:v>379</c:v>
                </c:pt>
                <c:pt idx="379">
                  <c:v>380</c:v>
                </c:pt>
                <c:pt idx="380">
                  <c:v>381</c:v>
                </c:pt>
                <c:pt idx="381">
                  <c:v>382</c:v>
                </c:pt>
                <c:pt idx="382">
                  <c:v>383</c:v>
                </c:pt>
                <c:pt idx="383">
                  <c:v>384</c:v>
                </c:pt>
                <c:pt idx="384">
                  <c:v>385</c:v>
                </c:pt>
                <c:pt idx="385">
                  <c:v>386</c:v>
                </c:pt>
                <c:pt idx="386">
                  <c:v>387</c:v>
                </c:pt>
                <c:pt idx="387">
                  <c:v>388</c:v>
                </c:pt>
                <c:pt idx="388">
                  <c:v>389</c:v>
                </c:pt>
                <c:pt idx="389">
                  <c:v>390</c:v>
                </c:pt>
                <c:pt idx="390">
                  <c:v>391</c:v>
                </c:pt>
                <c:pt idx="391">
                  <c:v>392</c:v>
                </c:pt>
                <c:pt idx="392">
                  <c:v>393</c:v>
                </c:pt>
                <c:pt idx="393">
                  <c:v>394</c:v>
                </c:pt>
                <c:pt idx="394">
                  <c:v>395</c:v>
                </c:pt>
                <c:pt idx="395">
                  <c:v>396</c:v>
                </c:pt>
                <c:pt idx="396">
                  <c:v>397</c:v>
                </c:pt>
                <c:pt idx="397">
                  <c:v>398</c:v>
                </c:pt>
                <c:pt idx="398">
                  <c:v>399</c:v>
                </c:pt>
                <c:pt idx="399">
                  <c:v>400</c:v>
                </c:pt>
                <c:pt idx="400">
                  <c:v>401</c:v>
                </c:pt>
                <c:pt idx="401">
                  <c:v>402</c:v>
                </c:pt>
                <c:pt idx="402">
                  <c:v>403</c:v>
                </c:pt>
                <c:pt idx="403">
                  <c:v>404</c:v>
                </c:pt>
                <c:pt idx="404">
                  <c:v>405</c:v>
                </c:pt>
                <c:pt idx="405">
                  <c:v>406</c:v>
                </c:pt>
                <c:pt idx="406">
                  <c:v>407</c:v>
                </c:pt>
                <c:pt idx="407">
                  <c:v>408</c:v>
                </c:pt>
                <c:pt idx="408">
                  <c:v>409</c:v>
                </c:pt>
                <c:pt idx="409">
                  <c:v>410</c:v>
                </c:pt>
                <c:pt idx="410">
                  <c:v>411</c:v>
                </c:pt>
                <c:pt idx="411">
                  <c:v>412</c:v>
                </c:pt>
                <c:pt idx="412">
                  <c:v>413</c:v>
                </c:pt>
                <c:pt idx="413">
                  <c:v>414</c:v>
                </c:pt>
                <c:pt idx="414">
                  <c:v>415</c:v>
                </c:pt>
                <c:pt idx="415">
                  <c:v>416</c:v>
                </c:pt>
                <c:pt idx="416">
                  <c:v>417</c:v>
                </c:pt>
                <c:pt idx="417">
                  <c:v>418</c:v>
                </c:pt>
                <c:pt idx="418">
                  <c:v>419</c:v>
                </c:pt>
                <c:pt idx="419">
                  <c:v>420</c:v>
                </c:pt>
                <c:pt idx="420">
                  <c:v>421</c:v>
                </c:pt>
                <c:pt idx="421">
                  <c:v>422</c:v>
                </c:pt>
                <c:pt idx="422">
                  <c:v>423</c:v>
                </c:pt>
                <c:pt idx="423">
                  <c:v>424</c:v>
                </c:pt>
                <c:pt idx="424">
                  <c:v>425</c:v>
                </c:pt>
                <c:pt idx="425">
                  <c:v>426</c:v>
                </c:pt>
                <c:pt idx="426">
                  <c:v>427</c:v>
                </c:pt>
                <c:pt idx="427">
                  <c:v>428</c:v>
                </c:pt>
                <c:pt idx="428">
                  <c:v>429</c:v>
                </c:pt>
                <c:pt idx="429">
                  <c:v>430</c:v>
                </c:pt>
                <c:pt idx="430">
                  <c:v>431</c:v>
                </c:pt>
                <c:pt idx="431">
                  <c:v>432</c:v>
                </c:pt>
                <c:pt idx="432">
                  <c:v>433</c:v>
                </c:pt>
                <c:pt idx="433">
                  <c:v>434</c:v>
                </c:pt>
                <c:pt idx="434">
                  <c:v>435</c:v>
                </c:pt>
                <c:pt idx="435">
                  <c:v>436</c:v>
                </c:pt>
                <c:pt idx="436">
                  <c:v>437</c:v>
                </c:pt>
                <c:pt idx="437">
                  <c:v>438</c:v>
                </c:pt>
                <c:pt idx="438">
                  <c:v>439</c:v>
                </c:pt>
                <c:pt idx="439">
                  <c:v>440</c:v>
                </c:pt>
                <c:pt idx="440">
                  <c:v>441</c:v>
                </c:pt>
                <c:pt idx="441">
                  <c:v>442</c:v>
                </c:pt>
                <c:pt idx="442">
                  <c:v>443</c:v>
                </c:pt>
                <c:pt idx="443">
                  <c:v>444</c:v>
                </c:pt>
                <c:pt idx="444">
                  <c:v>445</c:v>
                </c:pt>
                <c:pt idx="445">
                  <c:v>446</c:v>
                </c:pt>
                <c:pt idx="446">
                  <c:v>447</c:v>
                </c:pt>
                <c:pt idx="447">
                  <c:v>448</c:v>
                </c:pt>
                <c:pt idx="448">
                  <c:v>449</c:v>
                </c:pt>
                <c:pt idx="449">
                  <c:v>450</c:v>
                </c:pt>
                <c:pt idx="450">
                  <c:v>451</c:v>
                </c:pt>
                <c:pt idx="451">
                  <c:v>452</c:v>
                </c:pt>
                <c:pt idx="452">
                  <c:v>453</c:v>
                </c:pt>
                <c:pt idx="453">
                  <c:v>454</c:v>
                </c:pt>
                <c:pt idx="454">
                  <c:v>455</c:v>
                </c:pt>
                <c:pt idx="455">
                  <c:v>456</c:v>
                </c:pt>
                <c:pt idx="456">
                  <c:v>457</c:v>
                </c:pt>
                <c:pt idx="457">
                  <c:v>458</c:v>
                </c:pt>
                <c:pt idx="458">
                  <c:v>459</c:v>
                </c:pt>
                <c:pt idx="459">
                  <c:v>460</c:v>
                </c:pt>
                <c:pt idx="460">
                  <c:v>461</c:v>
                </c:pt>
                <c:pt idx="461">
                  <c:v>462</c:v>
                </c:pt>
                <c:pt idx="462">
                  <c:v>463</c:v>
                </c:pt>
                <c:pt idx="463">
                  <c:v>464</c:v>
                </c:pt>
                <c:pt idx="464">
                  <c:v>465</c:v>
                </c:pt>
                <c:pt idx="465">
                  <c:v>466</c:v>
                </c:pt>
                <c:pt idx="466">
                  <c:v>467</c:v>
                </c:pt>
                <c:pt idx="467">
                  <c:v>468</c:v>
                </c:pt>
                <c:pt idx="468">
                  <c:v>469</c:v>
                </c:pt>
                <c:pt idx="469">
                  <c:v>470</c:v>
                </c:pt>
                <c:pt idx="470">
                  <c:v>471</c:v>
                </c:pt>
                <c:pt idx="471">
                  <c:v>472</c:v>
                </c:pt>
                <c:pt idx="472">
                  <c:v>473</c:v>
                </c:pt>
                <c:pt idx="473">
                  <c:v>474</c:v>
                </c:pt>
                <c:pt idx="474">
                  <c:v>475</c:v>
                </c:pt>
                <c:pt idx="475">
                  <c:v>476</c:v>
                </c:pt>
                <c:pt idx="476">
                  <c:v>477</c:v>
                </c:pt>
                <c:pt idx="477">
                  <c:v>478</c:v>
                </c:pt>
                <c:pt idx="478">
                  <c:v>479</c:v>
                </c:pt>
                <c:pt idx="479">
                  <c:v>480</c:v>
                </c:pt>
                <c:pt idx="480">
                  <c:v>481</c:v>
                </c:pt>
                <c:pt idx="481">
                  <c:v>482</c:v>
                </c:pt>
                <c:pt idx="482">
                  <c:v>483</c:v>
                </c:pt>
                <c:pt idx="483">
                  <c:v>484</c:v>
                </c:pt>
                <c:pt idx="484">
                  <c:v>485</c:v>
                </c:pt>
                <c:pt idx="485">
                  <c:v>486</c:v>
                </c:pt>
                <c:pt idx="486">
                  <c:v>487</c:v>
                </c:pt>
                <c:pt idx="487">
                  <c:v>488</c:v>
                </c:pt>
                <c:pt idx="488">
                  <c:v>489</c:v>
                </c:pt>
                <c:pt idx="489">
                  <c:v>490</c:v>
                </c:pt>
                <c:pt idx="490">
                  <c:v>491</c:v>
                </c:pt>
                <c:pt idx="491">
                  <c:v>492</c:v>
                </c:pt>
                <c:pt idx="492">
                  <c:v>493</c:v>
                </c:pt>
                <c:pt idx="493">
                  <c:v>494</c:v>
                </c:pt>
                <c:pt idx="494">
                  <c:v>495</c:v>
                </c:pt>
                <c:pt idx="495">
                  <c:v>496</c:v>
                </c:pt>
                <c:pt idx="496">
                  <c:v>497</c:v>
                </c:pt>
                <c:pt idx="497">
                  <c:v>498</c:v>
                </c:pt>
                <c:pt idx="498">
                  <c:v>499</c:v>
                </c:pt>
                <c:pt idx="499">
                  <c:v>500</c:v>
                </c:pt>
                <c:pt idx="500">
                  <c:v>501</c:v>
                </c:pt>
                <c:pt idx="501">
                  <c:v>502</c:v>
                </c:pt>
                <c:pt idx="502">
                  <c:v>503</c:v>
                </c:pt>
                <c:pt idx="503">
                  <c:v>504</c:v>
                </c:pt>
                <c:pt idx="504">
                  <c:v>505</c:v>
                </c:pt>
                <c:pt idx="505">
                  <c:v>506</c:v>
                </c:pt>
                <c:pt idx="506">
                  <c:v>507</c:v>
                </c:pt>
                <c:pt idx="507">
                  <c:v>508</c:v>
                </c:pt>
                <c:pt idx="508">
                  <c:v>509</c:v>
                </c:pt>
                <c:pt idx="509">
                  <c:v>510</c:v>
                </c:pt>
                <c:pt idx="510">
                  <c:v>511</c:v>
                </c:pt>
                <c:pt idx="511">
                  <c:v>512</c:v>
                </c:pt>
                <c:pt idx="512">
                  <c:v>513</c:v>
                </c:pt>
                <c:pt idx="513">
                  <c:v>514</c:v>
                </c:pt>
                <c:pt idx="514">
                  <c:v>515</c:v>
                </c:pt>
                <c:pt idx="515">
                  <c:v>516</c:v>
                </c:pt>
                <c:pt idx="516">
                  <c:v>517</c:v>
                </c:pt>
                <c:pt idx="517">
                  <c:v>518</c:v>
                </c:pt>
                <c:pt idx="518">
                  <c:v>519</c:v>
                </c:pt>
                <c:pt idx="519">
                  <c:v>520</c:v>
                </c:pt>
                <c:pt idx="520">
                  <c:v>521</c:v>
                </c:pt>
                <c:pt idx="521">
                  <c:v>522</c:v>
                </c:pt>
                <c:pt idx="522">
                  <c:v>523</c:v>
                </c:pt>
                <c:pt idx="523">
                  <c:v>524</c:v>
                </c:pt>
                <c:pt idx="524">
                  <c:v>525</c:v>
                </c:pt>
                <c:pt idx="525">
                  <c:v>526</c:v>
                </c:pt>
                <c:pt idx="526">
                  <c:v>527</c:v>
                </c:pt>
                <c:pt idx="527">
                  <c:v>528</c:v>
                </c:pt>
                <c:pt idx="528">
                  <c:v>529</c:v>
                </c:pt>
                <c:pt idx="529">
                  <c:v>530</c:v>
                </c:pt>
                <c:pt idx="530">
                  <c:v>531</c:v>
                </c:pt>
                <c:pt idx="531">
                  <c:v>532</c:v>
                </c:pt>
                <c:pt idx="532">
                  <c:v>533</c:v>
                </c:pt>
                <c:pt idx="533">
                  <c:v>534</c:v>
                </c:pt>
                <c:pt idx="534">
                  <c:v>535</c:v>
                </c:pt>
                <c:pt idx="535">
                  <c:v>536</c:v>
                </c:pt>
                <c:pt idx="536">
                  <c:v>537</c:v>
                </c:pt>
                <c:pt idx="537">
                  <c:v>538</c:v>
                </c:pt>
                <c:pt idx="538">
                  <c:v>539</c:v>
                </c:pt>
                <c:pt idx="539">
                  <c:v>540</c:v>
                </c:pt>
                <c:pt idx="540">
                  <c:v>541</c:v>
                </c:pt>
                <c:pt idx="541">
                  <c:v>542</c:v>
                </c:pt>
                <c:pt idx="542">
                  <c:v>543</c:v>
                </c:pt>
                <c:pt idx="543">
                  <c:v>544</c:v>
                </c:pt>
                <c:pt idx="544">
                  <c:v>545</c:v>
                </c:pt>
                <c:pt idx="545">
                  <c:v>546</c:v>
                </c:pt>
                <c:pt idx="546">
                  <c:v>547</c:v>
                </c:pt>
                <c:pt idx="547">
                  <c:v>548</c:v>
                </c:pt>
                <c:pt idx="548">
                  <c:v>549</c:v>
                </c:pt>
                <c:pt idx="549">
                  <c:v>550</c:v>
                </c:pt>
                <c:pt idx="550">
                  <c:v>551</c:v>
                </c:pt>
                <c:pt idx="551">
                  <c:v>552</c:v>
                </c:pt>
                <c:pt idx="552">
                  <c:v>553</c:v>
                </c:pt>
                <c:pt idx="553">
                  <c:v>554</c:v>
                </c:pt>
                <c:pt idx="554">
                  <c:v>555</c:v>
                </c:pt>
                <c:pt idx="555">
                  <c:v>556</c:v>
                </c:pt>
                <c:pt idx="556">
                  <c:v>557</c:v>
                </c:pt>
                <c:pt idx="557">
                  <c:v>558</c:v>
                </c:pt>
                <c:pt idx="558">
                  <c:v>559</c:v>
                </c:pt>
                <c:pt idx="559">
                  <c:v>560</c:v>
                </c:pt>
                <c:pt idx="560">
                  <c:v>561</c:v>
                </c:pt>
                <c:pt idx="561">
                  <c:v>562</c:v>
                </c:pt>
                <c:pt idx="562">
                  <c:v>563</c:v>
                </c:pt>
                <c:pt idx="563">
                  <c:v>564</c:v>
                </c:pt>
                <c:pt idx="564">
                  <c:v>565</c:v>
                </c:pt>
                <c:pt idx="565">
                  <c:v>566</c:v>
                </c:pt>
                <c:pt idx="566">
                  <c:v>567</c:v>
                </c:pt>
                <c:pt idx="567">
                  <c:v>568</c:v>
                </c:pt>
                <c:pt idx="568">
                  <c:v>569</c:v>
                </c:pt>
                <c:pt idx="569">
                  <c:v>570</c:v>
                </c:pt>
                <c:pt idx="570">
                  <c:v>571</c:v>
                </c:pt>
                <c:pt idx="571">
                  <c:v>572</c:v>
                </c:pt>
                <c:pt idx="572">
                  <c:v>573</c:v>
                </c:pt>
                <c:pt idx="573">
                  <c:v>574</c:v>
                </c:pt>
                <c:pt idx="574">
                  <c:v>575</c:v>
                </c:pt>
                <c:pt idx="575">
                  <c:v>576</c:v>
                </c:pt>
                <c:pt idx="576">
                  <c:v>577</c:v>
                </c:pt>
                <c:pt idx="577">
                  <c:v>578</c:v>
                </c:pt>
                <c:pt idx="578">
                  <c:v>579</c:v>
                </c:pt>
                <c:pt idx="579">
                  <c:v>580</c:v>
                </c:pt>
                <c:pt idx="580">
                  <c:v>581</c:v>
                </c:pt>
                <c:pt idx="581">
                  <c:v>582</c:v>
                </c:pt>
                <c:pt idx="582">
                  <c:v>583</c:v>
                </c:pt>
                <c:pt idx="583">
                  <c:v>584</c:v>
                </c:pt>
                <c:pt idx="584">
                  <c:v>585</c:v>
                </c:pt>
                <c:pt idx="585">
                  <c:v>586</c:v>
                </c:pt>
                <c:pt idx="586">
                  <c:v>587</c:v>
                </c:pt>
                <c:pt idx="587">
                  <c:v>588</c:v>
                </c:pt>
                <c:pt idx="588">
                  <c:v>589</c:v>
                </c:pt>
                <c:pt idx="589">
                  <c:v>590</c:v>
                </c:pt>
                <c:pt idx="590">
                  <c:v>591</c:v>
                </c:pt>
                <c:pt idx="591">
                  <c:v>592</c:v>
                </c:pt>
                <c:pt idx="592">
                  <c:v>593</c:v>
                </c:pt>
                <c:pt idx="593">
                  <c:v>594</c:v>
                </c:pt>
                <c:pt idx="594">
                  <c:v>595</c:v>
                </c:pt>
                <c:pt idx="595">
                  <c:v>596</c:v>
                </c:pt>
                <c:pt idx="596">
                  <c:v>597</c:v>
                </c:pt>
                <c:pt idx="597">
                  <c:v>598</c:v>
                </c:pt>
                <c:pt idx="598">
                  <c:v>599</c:v>
                </c:pt>
                <c:pt idx="599">
                  <c:v>600</c:v>
                </c:pt>
                <c:pt idx="600">
                  <c:v>601</c:v>
                </c:pt>
                <c:pt idx="601">
                  <c:v>602</c:v>
                </c:pt>
                <c:pt idx="602">
                  <c:v>603</c:v>
                </c:pt>
                <c:pt idx="603">
                  <c:v>604</c:v>
                </c:pt>
                <c:pt idx="604">
                  <c:v>605</c:v>
                </c:pt>
                <c:pt idx="605">
                  <c:v>606</c:v>
                </c:pt>
                <c:pt idx="606">
                  <c:v>607</c:v>
                </c:pt>
                <c:pt idx="607">
                  <c:v>608</c:v>
                </c:pt>
                <c:pt idx="608">
                  <c:v>609</c:v>
                </c:pt>
                <c:pt idx="609">
                  <c:v>610</c:v>
                </c:pt>
                <c:pt idx="610">
                  <c:v>611</c:v>
                </c:pt>
                <c:pt idx="611">
                  <c:v>612</c:v>
                </c:pt>
                <c:pt idx="612">
                  <c:v>613</c:v>
                </c:pt>
                <c:pt idx="613">
                  <c:v>614</c:v>
                </c:pt>
                <c:pt idx="614">
                  <c:v>615</c:v>
                </c:pt>
                <c:pt idx="615">
                  <c:v>616</c:v>
                </c:pt>
                <c:pt idx="616">
                  <c:v>617</c:v>
                </c:pt>
                <c:pt idx="617">
                  <c:v>618</c:v>
                </c:pt>
                <c:pt idx="618">
                  <c:v>619</c:v>
                </c:pt>
                <c:pt idx="619">
                  <c:v>620</c:v>
                </c:pt>
                <c:pt idx="620">
                  <c:v>621</c:v>
                </c:pt>
                <c:pt idx="621">
                  <c:v>622</c:v>
                </c:pt>
                <c:pt idx="622">
                  <c:v>623</c:v>
                </c:pt>
                <c:pt idx="623">
                  <c:v>624</c:v>
                </c:pt>
                <c:pt idx="624">
                  <c:v>625</c:v>
                </c:pt>
                <c:pt idx="625">
                  <c:v>626</c:v>
                </c:pt>
                <c:pt idx="626">
                  <c:v>627</c:v>
                </c:pt>
                <c:pt idx="627">
                  <c:v>628</c:v>
                </c:pt>
                <c:pt idx="628">
                  <c:v>629</c:v>
                </c:pt>
                <c:pt idx="629">
                  <c:v>630</c:v>
                </c:pt>
                <c:pt idx="630">
                  <c:v>631</c:v>
                </c:pt>
                <c:pt idx="631">
                  <c:v>632</c:v>
                </c:pt>
                <c:pt idx="632">
                  <c:v>633</c:v>
                </c:pt>
                <c:pt idx="633">
                  <c:v>634</c:v>
                </c:pt>
                <c:pt idx="634">
                  <c:v>635</c:v>
                </c:pt>
                <c:pt idx="635">
                  <c:v>636</c:v>
                </c:pt>
                <c:pt idx="636">
                  <c:v>637</c:v>
                </c:pt>
                <c:pt idx="637">
                  <c:v>638</c:v>
                </c:pt>
                <c:pt idx="638">
                  <c:v>639</c:v>
                </c:pt>
                <c:pt idx="639">
                  <c:v>640</c:v>
                </c:pt>
                <c:pt idx="640">
                  <c:v>641</c:v>
                </c:pt>
                <c:pt idx="641">
                  <c:v>642</c:v>
                </c:pt>
                <c:pt idx="642">
                  <c:v>643</c:v>
                </c:pt>
                <c:pt idx="643">
                  <c:v>644</c:v>
                </c:pt>
                <c:pt idx="644">
                  <c:v>645</c:v>
                </c:pt>
                <c:pt idx="645">
                  <c:v>646</c:v>
                </c:pt>
                <c:pt idx="646">
                  <c:v>647</c:v>
                </c:pt>
                <c:pt idx="647">
                  <c:v>648</c:v>
                </c:pt>
                <c:pt idx="648">
                  <c:v>649</c:v>
                </c:pt>
                <c:pt idx="649">
                  <c:v>650</c:v>
                </c:pt>
                <c:pt idx="650">
                  <c:v>651</c:v>
                </c:pt>
                <c:pt idx="651">
                  <c:v>652</c:v>
                </c:pt>
                <c:pt idx="652">
                  <c:v>653</c:v>
                </c:pt>
                <c:pt idx="653">
                  <c:v>654</c:v>
                </c:pt>
                <c:pt idx="654">
                  <c:v>655</c:v>
                </c:pt>
                <c:pt idx="655">
                  <c:v>656</c:v>
                </c:pt>
                <c:pt idx="656">
                  <c:v>657</c:v>
                </c:pt>
                <c:pt idx="657">
                  <c:v>658</c:v>
                </c:pt>
                <c:pt idx="658">
                  <c:v>659</c:v>
                </c:pt>
                <c:pt idx="659">
                  <c:v>660</c:v>
                </c:pt>
                <c:pt idx="660">
                  <c:v>661</c:v>
                </c:pt>
                <c:pt idx="661">
                  <c:v>662</c:v>
                </c:pt>
                <c:pt idx="662">
                  <c:v>663</c:v>
                </c:pt>
                <c:pt idx="663">
                  <c:v>664</c:v>
                </c:pt>
                <c:pt idx="664">
                  <c:v>665</c:v>
                </c:pt>
                <c:pt idx="665">
                  <c:v>666</c:v>
                </c:pt>
                <c:pt idx="666">
                  <c:v>667</c:v>
                </c:pt>
                <c:pt idx="667">
                  <c:v>668</c:v>
                </c:pt>
                <c:pt idx="668">
                  <c:v>669</c:v>
                </c:pt>
                <c:pt idx="669">
                  <c:v>670</c:v>
                </c:pt>
                <c:pt idx="670">
                  <c:v>671</c:v>
                </c:pt>
                <c:pt idx="671">
                  <c:v>672</c:v>
                </c:pt>
                <c:pt idx="672">
                  <c:v>673</c:v>
                </c:pt>
                <c:pt idx="673">
                  <c:v>674</c:v>
                </c:pt>
                <c:pt idx="674">
                  <c:v>675</c:v>
                </c:pt>
                <c:pt idx="675">
                  <c:v>676</c:v>
                </c:pt>
                <c:pt idx="676">
                  <c:v>677</c:v>
                </c:pt>
                <c:pt idx="677">
                  <c:v>678</c:v>
                </c:pt>
                <c:pt idx="678">
                  <c:v>679</c:v>
                </c:pt>
                <c:pt idx="679">
                  <c:v>680</c:v>
                </c:pt>
                <c:pt idx="680">
                  <c:v>681</c:v>
                </c:pt>
                <c:pt idx="681">
                  <c:v>682</c:v>
                </c:pt>
                <c:pt idx="682">
                  <c:v>683</c:v>
                </c:pt>
                <c:pt idx="683">
                  <c:v>684</c:v>
                </c:pt>
                <c:pt idx="684">
                  <c:v>685</c:v>
                </c:pt>
                <c:pt idx="685">
                  <c:v>686</c:v>
                </c:pt>
                <c:pt idx="686">
                  <c:v>687</c:v>
                </c:pt>
                <c:pt idx="687">
                  <c:v>688</c:v>
                </c:pt>
                <c:pt idx="688">
                  <c:v>689</c:v>
                </c:pt>
                <c:pt idx="689">
                  <c:v>690</c:v>
                </c:pt>
                <c:pt idx="690">
                  <c:v>691</c:v>
                </c:pt>
                <c:pt idx="691">
                  <c:v>692</c:v>
                </c:pt>
                <c:pt idx="692">
                  <c:v>693</c:v>
                </c:pt>
                <c:pt idx="693">
                  <c:v>694</c:v>
                </c:pt>
                <c:pt idx="694">
                  <c:v>695</c:v>
                </c:pt>
                <c:pt idx="695">
                  <c:v>696</c:v>
                </c:pt>
                <c:pt idx="696">
                  <c:v>697</c:v>
                </c:pt>
                <c:pt idx="697">
                  <c:v>698</c:v>
                </c:pt>
                <c:pt idx="698">
                  <c:v>699</c:v>
                </c:pt>
                <c:pt idx="699">
                  <c:v>700</c:v>
                </c:pt>
                <c:pt idx="700">
                  <c:v>701</c:v>
                </c:pt>
                <c:pt idx="701">
                  <c:v>702</c:v>
                </c:pt>
                <c:pt idx="702">
                  <c:v>703</c:v>
                </c:pt>
                <c:pt idx="703">
                  <c:v>704</c:v>
                </c:pt>
                <c:pt idx="704">
                  <c:v>705</c:v>
                </c:pt>
                <c:pt idx="705">
                  <c:v>706</c:v>
                </c:pt>
                <c:pt idx="706">
                  <c:v>707</c:v>
                </c:pt>
                <c:pt idx="707">
                  <c:v>708</c:v>
                </c:pt>
                <c:pt idx="708">
                  <c:v>709</c:v>
                </c:pt>
                <c:pt idx="709">
                  <c:v>710</c:v>
                </c:pt>
                <c:pt idx="710">
                  <c:v>711</c:v>
                </c:pt>
                <c:pt idx="711">
                  <c:v>712</c:v>
                </c:pt>
                <c:pt idx="712">
                  <c:v>713</c:v>
                </c:pt>
                <c:pt idx="713">
                  <c:v>714</c:v>
                </c:pt>
                <c:pt idx="714">
                  <c:v>715</c:v>
                </c:pt>
                <c:pt idx="715">
                  <c:v>716</c:v>
                </c:pt>
                <c:pt idx="716">
                  <c:v>717</c:v>
                </c:pt>
                <c:pt idx="717">
                  <c:v>718</c:v>
                </c:pt>
                <c:pt idx="718">
                  <c:v>719</c:v>
                </c:pt>
                <c:pt idx="719">
                  <c:v>720</c:v>
                </c:pt>
                <c:pt idx="720">
                  <c:v>721</c:v>
                </c:pt>
                <c:pt idx="721">
                  <c:v>722</c:v>
                </c:pt>
                <c:pt idx="722">
                  <c:v>723</c:v>
                </c:pt>
                <c:pt idx="723">
                  <c:v>724</c:v>
                </c:pt>
                <c:pt idx="724">
                  <c:v>725</c:v>
                </c:pt>
                <c:pt idx="725">
                  <c:v>726</c:v>
                </c:pt>
                <c:pt idx="726">
                  <c:v>727</c:v>
                </c:pt>
                <c:pt idx="727">
                  <c:v>728</c:v>
                </c:pt>
                <c:pt idx="728">
                  <c:v>729</c:v>
                </c:pt>
                <c:pt idx="729">
                  <c:v>730</c:v>
                </c:pt>
                <c:pt idx="730">
                  <c:v>731</c:v>
                </c:pt>
                <c:pt idx="731">
                  <c:v>732</c:v>
                </c:pt>
                <c:pt idx="732">
                  <c:v>733</c:v>
                </c:pt>
                <c:pt idx="733">
                  <c:v>734</c:v>
                </c:pt>
                <c:pt idx="734">
                  <c:v>735</c:v>
                </c:pt>
                <c:pt idx="735">
                  <c:v>736</c:v>
                </c:pt>
                <c:pt idx="736">
                  <c:v>737</c:v>
                </c:pt>
                <c:pt idx="737">
                  <c:v>738</c:v>
                </c:pt>
                <c:pt idx="738">
                  <c:v>739</c:v>
                </c:pt>
                <c:pt idx="739">
                  <c:v>740</c:v>
                </c:pt>
                <c:pt idx="740">
                  <c:v>741</c:v>
                </c:pt>
                <c:pt idx="741">
                  <c:v>742</c:v>
                </c:pt>
                <c:pt idx="742">
                  <c:v>743</c:v>
                </c:pt>
                <c:pt idx="743">
                  <c:v>744</c:v>
                </c:pt>
                <c:pt idx="744">
                  <c:v>745</c:v>
                </c:pt>
                <c:pt idx="745">
                  <c:v>746</c:v>
                </c:pt>
                <c:pt idx="746">
                  <c:v>747</c:v>
                </c:pt>
                <c:pt idx="747">
                  <c:v>748</c:v>
                </c:pt>
                <c:pt idx="748">
                  <c:v>749</c:v>
                </c:pt>
                <c:pt idx="749">
                  <c:v>750</c:v>
                </c:pt>
                <c:pt idx="750">
                  <c:v>751</c:v>
                </c:pt>
                <c:pt idx="751">
                  <c:v>752</c:v>
                </c:pt>
                <c:pt idx="752">
                  <c:v>753</c:v>
                </c:pt>
                <c:pt idx="753">
                  <c:v>754</c:v>
                </c:pt>
                <c:pt idx="754">
                  <c:v>755</c:v>
                </c:pt>
                <c:pt idx="755">
                  <c:v>756</c:v>
                </c:pt>
                <c:pt idx="756">
                  <c:v>757</c:v>
                </c:pt>
                <c:pt idx="757">
                  <c:v>758</c:v>
                </c:pt>
                <c:pt idx="758">
                  <c:v>759</c:v>
                </c:pt>
                <c:pt idx="759">
                  <c:v>760</c:v>
                </c:pt>
                <c:pt idx="760">
                  <c:v>761</c:v>
                </c:pt>
                <c:pt idx="761">
                  <c:v>762</c:v>
                </c:pt>
                <c:pt idx="762">
                  <c:v>763</c:v>
                </c:pt>
                <c:pt idx="763">
                  <c:v>764</c:v>
                </c:pt>
                <c:pt idx="764">
                  <c:v>765</c:v>
                </c:pt>
                <c:pt idx="765">
                  <c:v>766</c:v>
                </c:pt>
                <c:pt idx="766">
                  <c:v>767</c:v>
                </c:pt>
                <c:pt idx="767">
                  <c:v>768</c:v>
                </c:pt>
                <c:pt idx="768">
                  <c:v>769</c:v>
                </c:pt>
                <c:pt idx="769">
                  <c:v>770</c:v>
                </c:pt>
                <c:pt idx="770">
                  <c:v>771</c:v>
                </c:pt>
                <c:pt idx="771">
                  <c:v>772</c:v>
                </c:pt>
                <c:pt idx="772">
                  <c:v>773</c:v>
                </c:pt>
                <c:pt idx="773">
                  <c:v>774</c:v>
                </c:pt>
                <c:pt idx="774">
                  <c:v>775</c:v>
                </c:pt>
                <c:pt idx="775">
                  <c:v>776</c:v>
                </c:pt>
                <c:pt idx="776">
                  <c:v>777</c:v>
                </c:pt>
                <c:pt idx="777">
                  <c:v>778</c:v>
                </c:pt>
                <c:pt idx="778">
                  <c:v>779</c:v>
                </c:pt>
                <c:pt idx="779">
                  <c:v>780</c:v>
                </c:pt>
                <c:pt idx="780">
                  <c:v>781</c:v>
                </c:pt>
                <c:pt idx="781">
                  <c:v>782</c:v>
                </c:pt>
                <c:pt idx="782">
                  <c:v>783</c:v>
                </c:pt>
                <c:pt idx="783">
                  <c:v>784</c:v>
                </c:pt>
                <c:pt idx="784">
                  <c:v>785</c:v>
                </c:pt>
                <c:pt idx="785">
                  <c:v>786</c:v>
                </c:pt>
                <c:pt idx="786">
                  <c:v>787</c:v>
                </c:pt>
                <c:pt idx="787">
                  <c:v>788</c:v>
                </c:pt>
                <c:pt idx="788">
                  <c:v>789</c:v>
                </c:pt>
                <c:pt idx="789">
                  <c:v>790</c:v>
                </c:pt>
                <c:pt idx="790">
                  <c:v>791</c:v>
                </c:pt>
                <c:pt idx="791">
                  <c:v>792</c:v>
                </c:pt>
                <c:pt idx="792">
                  <c:v>793</c:v>
                </c:pt>
                <c:pt idx="793">
                  <c:v>794</c:v>
                </c:pt>
                <c:pt idx="794">
                  <c:v>795</c:v>
                </c:pt>
                <c:pt idx="795">
                  <c:v>796</c:v>
                </c:pt>
                <c:pt idx="796">
                  <c:v>797</c:v>
                </c:pt>
                <c:pt idx="797">
                  <c:v>798</c:v>
                </c:pt>
                <c:pt idx="798">
                  <c:v>799</c:v>
                </c:pt>
                <c:pt idx="799">
                  <c:v>800</c:v>
                </c:pt>
                <c:pt idx="800">
                  <c:v>801</c:v>
                </c:pt>
                <c:pt idx="801">
                  <c:v>802</c:v>
                </c:pt>
                <c:pt idx="802">
                  <c:v>803</c:v>
                </c:pt>
                <c:pt idx="803">
                  <c:v>804</c:v>
                </c:pt>
                <c:pt idx="804">
                  <c:v>805</c:v>
                </c:pt>
                <c:pt idx="805">
                  <c:v>806</c:v>
                </c:pt>
                <c:pt idx="806">
                  <c:v>807</c:v>
                </c:pt>
                <c:pt idx="807">
                  <c:v>808</c:v>
                </c:pt>
                <c:pt idx="808">
                  <c:v>809</c:v>
                </c:pt>
                <c:pt idx="809">
                  <c:v>810</c:v>
                </c:pt>
                <c:pt idx="810">
                  <c:v>811</c:v>
                </c:pt>
                <c:pt idx="811">
                  <c:v>812</c:v>
                </c:pt>
                <c:pt idx="812">
                  <c:v>813</c:v>
                </c:pt>
                <c:pt idx="813">
                  <c:v>814</c:v>
                </c:pt>
                <c:pt idx="814">
                  <c:v>815</c:v>
                </c:pt>
                <c:pt idx="815">
                  <c:v>816</c:v>
                </c:pt>
                <c:pt idx="816">
                  <c:v>817</c:v>
                </c:pt>
                <c:pt idx="817">
                  <c:v>818</c:v>
                </c:pt>
                <c:pt idx="818">
                  <c:v>819</c:v>
                </c:pt>
                <c:pt idx="819">
                  <c:v>820</c:v>
                </c:pt>
                <c:pt idx="820">
                  <c:v>821</c:v>
                </c:pt>
                <c:pt idx="821">
                  <c:v>822</c:v>
                </c:pt>
                <c:pt idx="822">
                  <c:v>823</c:v>
                </c:pt>
                <c:pt idx="823">
                  <c:v>824</c:v>
                </c:pt>
                <c:pt idx="824">
                  <c:v>825</c:v>
                </c:pt>
                <c:pt idx="825">
                  <c:v>826</c:v>
                </c:pt>
                <c:pt idx="826">
                  <c:v>827</c:v>
                </c:pt>
                <c:pt idx="827">
                  <c:v>828</c:v>
                </c:pt>
                <c:pt idx="828">
                  <c:v>829</c:v>
                </c:pt>
                <c:pt idx="829">
                  <c:v>830</c:v>
                </c:pt>
                <c:pt idx="830">
                  <c:v>831</c:v>
                </c:pt>
                <c:pt idx="831">
                  <c:v>832</c:v>
                </c:pt>
                <c:pt idx="832">
                  <c:v>833</c:v>
                </c:pt>
                <c:pt idx="833">
                  <c:v>834</c:v>
                </c:pt>
                <c:pt idx="834">
                  <c:v>835</c:v>
                </c:pt>
                <c:pt idx="835">
                  <c:v>836</c:v>
                </c:pt>
                <c:pt idx="836">
                  <c:v>837</c:v>
                </c:pt>
                <c:pt idx="837">
                  <c:v>838</c:v>
                </c:pt>
                <c:pt idx="838">
                  <c:v>839</c:v>
                </c:pt>
                <c:pt idx="839">
                  <c:v>840</c:v>
                </c:pt>
                <c:pt idx="840">
                  <c:v>841</c:v>
                </c:pt>
                <c:pt idx="841">
                  <c:v>842</c:v>
                </c:pt>
                <c:pt idx="842">
                  <c:v>843</c:v>
                </c:pt>
                <c:pt idx="843">
                  <c:v>844</c:v>
                </c:pt>
                <c:pt idx="844">
                  <c:v>845</c:v>
                </c:pt>
                <c:pt idx="845">
                  <c:v>846</c:v>
                </c:pt>
                <c:pt idx="846">
                  <c:v>847</c:v>
                </c:pt>
                <c:pt idx="847">
                  <c:v>848</c:v>
                </c:pt>
                <c:pt idx="848">
                  <c:v>849</c:v>
                </c:pt>
                <c:pt idx="849">
                  <c:v>850</c:v>
                </c:pt>
                <c:pt idx="850">
                  <c:v>851</c:v>
                </c:pt>
                <c:pt idx="851">
                  <c:v>852</c:v>
                </c:pt>
                <c:pt idx="852">
                  <c:v>853</c:v>
                </c:pt>
                <c:pt idx="853">
                  <c:v>854</c:v>
                </c:pt>
                <c:pt idx="854">
                  <c:v>855</c:v>
                </c:pt>
                <c:pt idx="855">
                  <c:v>856</c:v>
                </c:pt>
                <c:pt idx="856">
                  <c:v>857</c:v>
                </c:pt>
                <c:pt idx="857">
                  <c:v>858</c:v>
                </c:pt>
                <c:pt idx="858">
                  <c:v>859</c:v>
                </c:pt>
                <c:pt idx="859">
                  <c:v>860</c:v>
                </c:pt>
                <c:pt idx="860">
                  <c:v>861</c:v>
                </c:pt>
                <c:pt idx="861">
                  <c:v>862</c:v>
                </c:pt>
                <c:pt idx="862">
                  <c:v>863</c:v>
                </c:pt>
                <c:pt idx="863">
                  <c:v>864</c:v>
                </c:pt>
                <c:pt idx="864">
                  <c:v>865</c:v>
                </c:pt>
                <c:pt idx="865">
                  <c:v>866</c:v>
                </c:pt>
                <c:pt idx="866">
                  <c:v>867</c:v>
                </c:pt>
                <c:pt idx="867">
                  <c:v>868</c:v>
                </c:pt>
                <c:pt idx="868">
                  <c:v>869</c:v>
                </c:pt>
                <c:pt idx="869">
                  <c:v>870</c:v>
                </c:pt>
                <c:pt idx="870">
                  <c:v>871</c:v>
                </c:pt>
                <c:pt idx="871">
                  <c:v>872</c:v>
                </c:pt>
                <c:pt idx="872">
                  <c:v>873</c:v>
                </c:pt>
                <c:pt idx="873">
                  <c:v>874</c:v>
                </c:pt>
                <c:pt idx="874">
                  <c:v>875</c:v>
                </c:pt>
                <c:pt idx="875">
                  <c:v>876</c:v>
                </c:pt>
                <c:pt idx="876">
                  <c:v>877</c:v>
                </c:pt>
                <c:pt idx="877">
                  <c:v>878</c:v>
                </c:pt>
                <c:pt idx="878">
                  <c:v>879</c:v>
                </c:pt>
                <c:pt idx="879">
                  <c:v>880</c:v>
                </c:pt>
                <c:pt idx="880">
                  <c:v>881</c:v>
                </c:pt>
                <c:pt idx="881">
                  <c:v>882</c:v>
                </c:pt>
                <c:pt idx="882">
                  <c:v>883</c:v>
                </c:pt>
                <c:pt idx="883">
                  <c:v>884</c:v>
                </c:pt>
                <c:pt idx="884">
                  <c:v>885</c:v>
                </c:pt>
                <c:pt idx="885">
                  <c:v>886</c:v>
                </c:pt>
                <c:pt idx="886">
                  <c:v>887</c:v>
                </c:pt>
                <c:pt idx="887">
                  <c:v>888</c:v>
                </c:pt>
                <c:pt idx="888">
                  <c:v>889</c:v>
                </c:pt>
                <c:pt idx="889">
                  <c:v>890</c:v>
                </c:pt>
                <c:pt idx="890">
                  <c:v>891</c:v>
                </c:pt>
                <c:pt idx="891">
                  <c:v>892</c:v>
                </c:pt>
                <c:pt idx="892">
                  <c:v>893</c:v>
                </c:pt>
                <c:pt idx="893">
                  <c:v>894</c:v>
                </c:pt>
                <c:pt idx="894">
                  <c:v>895</c:v>
                </c:pt>
                <c:pt idx="895">
                  <c:v>896</c:v>
                </c:pt>
                <c:pt idx="896">
                  <c:v>897</c:v>
                </c:pt>
                <c:pt idx="897">
                  <c:v>898</c:v>
                </c:pt>
                <c:pt idx="898">
                  <c:v>899</c:v>
                </c:pt>
                <c:pt idx="899">
                  <c:v>900</c:v>
                </c:pt>
                <c:pt idx="900">
                  <c:v>901</c:v>
                </c:pt>
                <c:pt idx="901">
                  <c:v>902</c:v>
                </c:pt>
                <c:pt idx="902">
                  <c:v>903</c:v>
                </c:pt>
                <c:pt idx="903">
                  <c:v>904</c:v>
                </c:pt>
                <c:pt idx="904">
                  <c:v>905</c:v>
                </c:pt>
                <c:pt idx="905">
                  <c:v>906</c:v>
                </c:pt>
                <c:pt idx="906">
                  <c:v>907</c:v>
                </c:pt>
                <c:pt idx="907">
                  <c:v>908</c:v>
                </c:pt>
                <c:pt idx="908">
                  <c:v>909</c:v>
                </c:pt>
                <c:pt idx="909">
                  <c:v>910</c:v>
                </c:pt>
                <c:pt idx="910">
                  <c:v>911</c:v>
                </c:pt>
                <c:pt idx="911">
                  <c:v>912</c:v>
                </c:pt>
                <c:pt idx="912">
                  <c:v>913</c:v>
                </c:pt>
                <c:pt idx="913">
                  <c:v>914</c:v>
                </c:pt>
                <c:pt idx="914">
                  <c:v>915</c:v>
                </c:pt>
                <c:pt idx="915">
                  <c:v>916</c:v>
                </c:pt>
                <c:pt idx="916">
                  <c:v>917</c:v>
                </c:pt>
                <c:pt idx="917">
                  <c:v>918</c:v>
                </c:pt>
                <c:pt idx="918">
                  <c:v>919</c:v>
                </c:pt>
                <c:pt idx="919">
                  <c:v>920</c:v>
                </c:pt>
                <c:pt idx="920">
                  <c:v>921</c:v>
                </c:pt>
                <c:pt idx="921">
                  <c:v>922</c:v>
                </c:pt>
                <c:pt idx="922">
                  <c:v>923</c:v>
                </c:pt>
                <c:pt idx="923">
                  <c:v>924</c:v>
                </c:pt>
                <c:pt idx="924">
                  <c:v>925</c:v>
                </c:pt>
                <c:pt idx="925">
                  <c:v>926</c:v>
                </c:pt>
                <c:pt idx="926">
                  <c:v>927</c:v>
                </c:pt>
                <c:pt idx="927">
                  <c:v>928</c:v>
                </c:pt>
                <c:pt idx="928">
                  <c:v>929</c:v>
                </c:pt>
                <c:pt idx="929">
                  <c:v>930</c:v>
                </c:pt>
                <c:pt idx="930">
                  <c:v>931</c:v>
                </c:pt>
                <c:pt idx="931">
                  <c:v>932</c:v>
                </c:pt>
                <c:pt idx="932">
                  <c:v>933</c:v>
                </c:pt>
                <c:pt idx="933">
                  <c:v>934</c:v>
                </c:pt>
                <c:pt idx="934">
                  <c:v>935</c:v>
                </c:pt>
                <c:pt idx="935">
                  <c:v>936</c:v>
                </c:pt>
                <c:pt idx="936">
                  <c:v>937</c:v>
                </c:pt>
                <c:pt idx="937">
                  <c:v>938</c:v>
                </c:pt>
                <c:pt idx="938">
                  <c:v>939</c:v>
                </c:pt>
                <c:pt idx="939">
                  <c:v>940</c:v>
                </c:pt>
                <c:pt idx="940">
                  <c:v>941</c:v>
                </c:pt>
                <c:pt idx="941">
                  <c:v>942</c:v>
                </c:pt>
                <c:pt idx="942">
                  <c:v>943</c:v>
                </c:pt>
                <c:pt idx="943">
                  <c:v>944</c:v>
                </c:pt>
                <c:pt idx="944">
                  <c:v>945</c:v>
                </c:pt>
                <c:pt idx="945">
                  <c:v>946</c:v>
                </c:pt>
                <c:pt idx="946">
                  <c:v>947</c:v>
                </c:pt>
                <c:pt idx="947">
                  <c:v>948</c:v>
                </c:pt>
                <c:pt idx="948">
                  <c:v>949</c:v>
                </c:pt>
                <c:pt idx="949">
                  <c:v>950</c:v>
                </c:pt>
                <c:pt idx="950">
                  <c:v>951</c:v>
                </c:pt>
                <c:pt idx="951">
                  <c:v>952</c:v>
                </c:pt>
                <c:pt idx="952">
                  <c:v>953</c:v>
                </c:pt>
                <c:pt idx="953">
                  <c:v>954</c:v>
                </c:pt>
                <c:pt idx="954">
                  <c:v>955</c:v>
                </c:pt>
                <c:pt idx="955">
                  <c:v>956</c:v>
                </c:pt>
                <c:pt idx="956">
                  <c:v>957</c:v>
                </c:pt>
                <c:pt idx="957">
                  <c:v>958</c:v>
                </c:pt>
                <c:pt idx="958">
                  <c:v>959</c:v>
                </c:pt>
                <c:pt idx="959">
                  <c:v>960</c:v>
                </c:pt>
                <c:pt idx="960">
                  <c:v>961</c:v>
                </c:pt>
                <c:pt idx="961">
                  <c:v>962</c:v>
                </c:pt>
                <c:pt idx="962">
                  <c:v>963</c:v>
                </c:pt>
                <c:pt idx="963">
                  <c:v>964</c:v>
                </c:pt>
                <c:pt idx="964">
                  <c:v>965</c:v>
                </c:pt>
                <c:pt idx="965">
                  <c:v>966</c:v>
                </c:pt>
                <c:pt idx="966">
                  <c:v>967</c:v>
                </c:pt>
                <c:pt idx="967">
                  <c:v>968</c:v>
                </c:pt>
                <c:pt idx="968">
                  <c:v>969</c:v>
                </c:pt>
                <c:pt idx="969">
                  <c:v>970</c:v>
                </c:pt>
                <c:pt idx="970">
                  <c:v>971</c:v>
                </c:pt>
                <c:pt idx="971">
                  <c:v>972</c:v>
                </c:pt>
                <c:pt idx="972">
                  <c:v>973</c:v>
                </c:pt>
                <c:pt idx="973">
                  <c:v>974</c:v>
                </c:pt>
                <c:pt idx="974">
                  <c:v>975</c:v>
                </c:pt>
                <c:pt idx="975">
                  <c:v>976</c:v>
                </c:pt>
                <c:pt idx="976">
                  <c:v>977</c:v>
                </c:pt>
                <c:pt idx="977">
                  <c:v>978</c:v>
                </c:pt>
                <c:pt idx="978">
                  <c:v>979</c:v>
                </c:pt>
                <c:pt idx="979">
                  <c:v>980</c:v>
                </c:pt>
                <c:pt idx="980">
                  <c:v>981</c:v>
                </c:pt>
                <c:pt idx="981">
                  <c:v>982</c:v>
                </c:pt>
                <c:pt idx="982">
                  <c:v>983</c:v>
                </c:pt>
                <c:pt idx="983">
                  <c:v>984</c:v>
                </c:pt>
                <c:pt idx="984">
                  <c:v>985</c:v>
                </c:pt>
                <c:pt idx="985">
                  <c:v>986</c:v>
                </c:pt>
                <c:pt idx="986">
                  <c:v>987</c:v>
                </c:pt>
                <c:pt idx="987">
                  <c:v>988</c:v>
                </c:pt>
                <c:pt idx="988">
                  <c:v>989</c:v>
                </c:pt>
                <c:pt idx="989">
                  <c:v>990</c:v>
                </c:pt>
                <c:pt idx="990">
                  <c:v>991</c:v>
                </c:pt>
                <c:pt idx="991">
                  <c:v>992</c:v>
                </c:pt>
                <c:pt idx="992">
                  <c:v>993</c:v>
                </c:pt>
                <c:pt idx="993">
                  <c:v>994</c:v>
                </c:pt>
                <c:pt idx="994">
                  <c:v>995</c:v>
                </c:pt>
                <c:pt idx="995">
                  <c:v>996</c:v>
                </c:pt>
                <c:pt idx="996">
                  <c:v>997</c:v>
                </c:pt>
                <c:pt idx="997">
                  <c:v>998</c:v>
                </c:pt>
                <c:pt idx="998">
                  <c:v>999</c:v>
                </c:pt>
                <c:pt idx="999">
                  <c:v>1000</c:v>
                </c:pt>
                <c:pt idx="1000">
                  <c:v>1001</c:v>
                </c:pt>
                <c:pt idx="1001">
                  <c:v>1002</c:v>
                </c:pt>
                <c:pt idx="1002">
                  <c:v>1003</c:v>
                </c:pt>
                <c:pt idx="1003">
                  <c:v>1004</c:v>
                </c:pt>
                <c:pt idx="1004">
                  <c:v>1005</c:v>
                </c:pt>
                <c:pt idx="1005">
                  <c:v>1006</c:v>
                </c:pt>
                <c:pt idx="1006">
                  <c:v>1007</c:v>
                </c:pt>
                <c:pt idx="1007">
                  <c:v>1008</c:v>
                </c:pt>
                <c:pt idx="1008">
                  <c:v>1009</c:v>
                </c:pt>
                <c:pt idx="1009">
                  <c:v>1010</c:v>
                </c:pt>
                <c:pt idx="1010">
                  <c:v>1011</c:v>
                </c:pt>
                <c:pt idx="1011">
                  <c:v>1012</c:v>
                </c:pt>
                <c:pt idx="1012">
                  <c:v>1013</c:v>
                </c:pt>
                <c:pt idx="1013">
                  <c:v>1014</c:v>
                </c:pt>
                <c:pt idx="1014">
                  <c:v>1015</c:v>
                </c:pt>
                <c:pt idx="1015">
                  <c:v>1016</c:v>
                </c:pt>
                <c:pt idx="1016">
                  <c:v>1017</c:v>
                </c:pt>
                <c:pt idx="1017">
                  <c:v>1018</c:v>
                </c:pt>
                <c:pt idx="1018">
                  <c:v>1019</c:v>
                </c:pt>
                <c:pt idx="1019">
                  <c:v>1020</c:v>
                </c:pt>
                <c:pt idx="1020">
                  <c:v>1021</c:v>
                </c:pt>
                <c:pt idx="1021">
                  <c:v>1022</c:v>
                </c:pt>
                <c:pt idx="1022">
                  <c:v>1023</c:v>
                </c:pt>
                <c:pt idx="1023">
                  <c:v>1024</c:v>
                </c:pt>
                <c:pt idx="1024">
                  <c:v>1025</c:v>
                </c:pt>
                <c:pt idx="1025">
                  <c:v>1026</c:v>
                </c:pt>
                <c:pt idx="1026">
                  <c:v>1027</c:v>
                </c:pt>
                <c:pt idx="1027">
                  <c:v>1028</c:v>
                </c:pt>
                <c:pt idx="1028">
                  <c:v>1029</c:v>
                </c:pt>
                <c:pt idx="1029">
                  <c:v>1030</c:v>
                </c:pt>
                <c:pt idx="1030">
                  <c:v>1031</c:v>
                </c:pt>
                <c:pt idx="1031">
                  <c:v>1032</c:v>
                </c:pt>
                <c:pt idx="1032">
                  <c:v>1033</c:v>
                </c:pt>
                <c:pt idx="1033">
                  <c:v>1034</c:v>
                </c:pt>
                <c:pt idx="1034">
                  <c:v>1035</c:v>
                </c:pt>
                <c:pt idx="1035">
                  <c:v>1036</c:v>
                </c:pt>
                <c:pt idx="1036">
                  <c:v>1037</c:v>
                </c:pt>
                <c:pt idx="1037">
                  <c:v>1038</c:v>
                </c:pt>
                <c:pt idx="1038">
                  <c:v>1039</c:v>
                </c:pt>
                <c:pt idx="1039">
                  <c:v>1040</c:v>
                </c:pt>
                <c:pt idx="1040">
                  <c:v>1041</c:v>
                </c:pt>
                <c:pt idx="1041">
                  <c:v>1042</c:v>
                </c:pt>
                <c:pt idx="1042">
                  <c:v>1043</c:v>
                </c:pt>
                <c:pt idx="1043">
                  <c:v>1044</c:v>
                </c:pt>
                <c:pt idx="1044">
                  <c:v>1045</c:v>
                </c:pt>
                <c:pt idx="1045">
                  <c:v>1046</c:v>
                </c:pt>
                <c:pt idx="1046">
                  <c:v>1047</c:v>
                </c:pt>
                <c:pt idx="1047">
                  <c:v>1048</c:v>
                </c:pt>
                <c:pt idx="1048">
                  <c:v>1049</c:v>
                </c:pt>
                <c:pt idx="1049">
                  <c:v>1050</c:v>
                </c:pt>
                <c:pt idx="1050">
                  <c:v>1051</c:v>
                </c:pt>
                <c:pt idx="1051">
                  <c:v>1052</c:v>
                </c:pt>
                <c:pt idx="1052">
                  <c:v>1053</c:v>
                </c:pt>
                <c:pt idx="1053">
                  <c:v>1054</c:v>
                </c:pt>
                <c:pt idx="1054">
                  <c:v>1055</c:v>
                </c:pt>
                <c:pt idx="1055">
                  <c:v>1056</c:v>
                </c:pt>
                <c:pt idx="1056">
                  <c:v>1057</c:v>
                </c:pt>
                <c:pt idx="1057">
                  <c:v>1058</c:v>
                </c:pt>
                <c:pt idx="1058">
                  <c:v>1059</c:v>
                </c:pt>
                <c:pt idx="1059">
                  <c:v>1060</c:v>
                </c:pt>
                <c:pt idx="1060">
                  <c:v>1061</c:v>
                </c:pt>
                <c:pt idx="1061">
                  <c:v>1062</c:v>
                </c:pt>
                <c:pt idx="1062">
                  <c:v>1063</c:v>
                </c:pt>
                <c:pt idx="1063">
                  <c:v>1064</c:v>
                </c:pt>
                <c:pt idx="1064">
                  <c:v>1065</c:v>
                </c:pt>
                <c:pt idx="1065">
                  <c:v>1066</c:v>
                </c:pt>
                <c:pt idx="1066">
                  <c:v>1067</c:v>
                </c:pt>
                <c:pt idx="1067">
                  <c:v>1068</c:v>
                </c:pt>
                <c:pt idx="1068">
                  <c:v>1069</c:v>
                </c:pt>
                <c:pt idx="1069">
                  <c:v>1070</c:v>
                </c:pt>
                <c:pt idx="1070">
                  <c:v>1071</c:v>
                </c:pt>
                <c:pt idx="1071">
                  <c:v>1072</c:v>
                </c:pt>
                <c:pt idx="1072">
                  <c:v>1073</c:v>
                </c:pt>
                <c:pt idx="1073">
                  <c:v>1074</c:v>
                </c:pt>
                <c:pt idx="1074">
                  <c:v>1075</c:v>
                </c:pt>
                <c:pt idx="1075">
                  <c:v>1076</c:v>
                </c:pt>
                <c:pt idx="1076">
                  <c:v>1077</c:v>
                </c:pt>
                <c:pt idx="1077">
                  <c:v>1078</c:v>
                </c:pt>
                <c:pt idx="1078">
                  <c:v>1079</c:v>
                </c:pt>
                <c:pt idx="1079">
                  <c:v>1080</c:v>
                </c:pt>
                <c:pt idx="1080">
                  <c:v>1081</c:v>
                </c:pt>
                <c:pt idx="1081">
                  <c:v>1082</c:v>
                </c:pt>
                <c:pt idx="1082">
                  <c:v>1083</c:v>
                </c:pt>
                <c:pt idx="1083">
                  <c:v>1084</c:v>
                </c:pt>
                <c:pt idx="1084">
                  <c:v>1085</c:v>
                </c:pt>
                <c:pt idx="1085">
                  <c:v>1086</c:v>
                </c:pt>
                <c:pt idx="1086">
                  <c:v>1087</c:v>
                </c:pt>
                <c:pt idx="1087">
                  <c:v>1088</c:v>
                </c:pt>
                <c:pt idx="1088">
                  <c:v>1089</c:v>
                </c:pt>
                <c:pt idx="1089">
                  <c:v>1090</c:v>
                </c:pt>
                <c:pt idx="1090">
                  <c:v>1091</c:v>
                </c:pt>
                <c:pt idx="1091">
                  <c:v>1092</c:v>
                </c:pt>
                <c:pt idx="1092">
                  <c:v>1093</c:v>
                </c:pt>
                <c:pt idx="1093">
                  <c:v>1094</c:v>
                </c:pt>
                <c:pt idx="1094">
                  <c:v>1095</c:v>
                </c:pt>
                <c:pt idx="1095">
                  <c:v>1096</c:v>
                </c:pt>
                <c:pt idx="1096">
                  <c:v>1097</c:v>
                </c:pt>
                <c:pt idx="1097">
                  <c:v>1098</c:v>
                </c:pt>
                <c:pt idx="1098">
                  <c:v>1099</c:v>
                </c:pt>
                <c:pt idx="1099">
                  <c:v>1100</c:v>
                </c:pt>
              </c:numCache>
            </c:numRef>
          </c:xVal>
          <c:yVal>
            <c:numRef>
              <c:f>'RCO results'!$G$2:$G$1101</c:f>
              <c:numCache>
                <c:formatCode>General</c:formatCode>
                <c:ptCount val="1100"/>
                <c:pt idx="0">
                  <c:v>0.96654700000000005</c:v>
                </c:pt>
                <c:pt idx="1">
                  <c:v>1.616868</c:v>
                </c:pt>
                <c:pt idx="2">
                  <c:v>2.1221930000000002</c:v>
                </c:pt>
                <c:pt idx="3">
                  <c:v>2.5354089999999556</c:v>
                </c:pt>
                <c:pt idx="4">
                  <c:v>2.9477739999999999</c:v>
                </c:pt>
                <c:pt idx="5">
                  <c:v>3.1256679999999997</c:v>
                </c:pt>
                <c:pt idx="6">
                  <c:v>3.2537389999999999</c:v>
                </c:pt>
                <c:pt idx="7">
                  <c:v>3.3122409999999358</c:v>
                </c:pt>
                <c:pt idx="8">
                  <c:v>3.4847190000000001</c:v>
                </c:pt>
                <c:pt idx="9">
                  <c:v>3.4860889999999967</c:v>
                </c:pt>
                <c:pt idx="10">
                  <c:v>3.6541290000000002</c:v>
                </c:pt>
                <c:pt idx="11">
                  <c:v>3.6666099999999977</c:v>
                </c:pt>
                <c:pt idx="12">
                  <c:v>3.893624</c:v>
                </c:pt>
                <c:pt idx="13">
                  <c:v>4.093038</c:v>
                </c:pt>
                <c:pt idx="14">
                  <c:v>4.1216159999999755</c:v>
                </c:pt>
                <c:pt idx="15">
                  <c:v>4.1216159999999755</c:v>
                </c:pt>
                <c:pt idx="16">
                  <c:v>4.1219069999999745</c:v>
                </c:pt>
                <c:pt idx="17">
                  <c:v>4.1477339999999945</c:v>
                </c:pt>
                <c:pt idx="18">
                  <c:v>4.1477339999999945</c:v>
                </c:pt>
                <c:pt idx="19">
                  <c:v>4.1477339999999945</c:v>
                </c:pt>
                <c:pt idx="20">
                  <c:v>4.1742869999999845</c:v>
                </c:pt>
                <c:pt idx="21">
                  <c:v>4.2034549999999955</c:v>
                </c:pt>
                <c:pt idx="22">
                  <c:v>4.2293430000000134</c:v>
                </c:pt>
                <c:pt idx="23">
                  <c:v>4.2441979999999955</c:v>
                </c:pt>
                <c:pt idx="24">
                  <c:v>4.2990849999999945</c:v>
                </c:pt>
                <c:pt idx="25">
                  <c:v>4.5894089999999998</c:v>
                </c:pt>
                <c:pt idx="26">
                  <c:v>4.6926930000000002</c:v>
                </c:pt>
                <c:pt idx="27">
                  <c:v>4.7614619999999999</c:v>
                </c:pt>
                <c:pt idx="28">
                  <c:v>4.8287809999999745</c:v>
                </c:pt>
                <c:pt idx="29">
                  <c:v>4.8432040000000001</c:v>
                </c:pt>
                <c:pt idx="30">
                  <c:v>4.8474859999999245</c:v>
                </c:pt>
                <c:pt idx="31">
                  <c:v>4.8526809999999845</c:v>
                </c:pt>
                <c:pt idx="32">
                  <c:v>5.1674609999999745</c:v>
                </c:pt>
                <c:pt idx="33">
                  <c:v>5.3576749999999755</c:v>
                </c:pt>
                <c:pt idx="34">
                  <c:v>5.4233019999999996</c:v>
                </c:pt>
                <c:pt idx="35">
                  <c:v>5.4316720000001135</c:v>
                </c:pt>
                <c:pt idx="36">
                  <c:v>5.5627709999999855</c:v>
                </c:pt>
                <c:pt idx="37">
                  <c:v>5.6634589999999845</c:v>
                </c:pt>
                <c:pt idx="38">
                  <c:v>5.7010350000000001</c:v>
                </c:pt>
                <c:pt idx="39">
                  <c:v>5.8442619999999996</c:v>
                </c:pt>
                <c:pt idx="40">
                  <c:v>5.9014230000000838</c:v>
                </c:pt>
                <c:pt idx="41">
                  <c:v>5.9145909999999855</c:v>
                </c:pt>
                <c:pt idx="42">
                  <c:v>5.92746</c:v>
                </c:pt>
                <c:pt idx="43">
                  <c:v>5.9670189999999845</c:v>
                </c:pt>
                <c:pt idx="44">
                  <c:v>5.9717549999999999</c:v>
                </c:pt>
                <c:pt idx="45">
                  <c:v>5.9721570000000002</c:v>
                </c:pt>
                <c:pt idx="46">
                  <c:v>5.9788790000000134</c:v>
                </c:pt>
                <c:pt idx="47">
                  <c:v>6.0559299999999965</c:v>
                </c:pt>
                <c:pt idx="48">
                  <c:v>6.0687720000000001</c:v>
                </c:pt>
                <c:pt idx="49">
                  <c:v>6.0687720000000001</c:v>
                </c:pt>
                <c:pt idx="50">
                  <c:v>6.0701720000000003</c:v>
                </c:pt>
                <c:pt idx="51">
                  <c:v>6.1031539999999955</c:v>
                </c:pt>
                <c:pt idx="52">
                  <c:v>6.5451069999999945</c:v>
                </c:pt>
                <c:pt idx="53">
                  <c:v>6.997579</c:v>
                </c:pt>
                <c:pt idx="54">
                  <c:v>6.997579</c:v>
                </c:pt>
                <c:pt idx="55">
                  <c:v>7.0369659999999996</c:v>
                </c:pt>
                <c:pt idx="56">
                  <c:v>7.1484959999999855</c:v>
                </c:pt>
                <c:pt idx="57">
                  <c:v>7.2612899999999998</c:v>
                </c:pt>
                <c:pt idx="58">
                  <c:v>9.9714490000000247</c:v>
                </c:pt>
                <c:pt idx="59">
                  <c:v>10.058153000000001</c:v>
                </c:pt>
                <c:pt idx="60">
                  <c:v>10.126901999999999</c:v>
                </c:pt>
                <c:pt idx="61">
                  <c:v>10.150412000000006</c:v>
                </c:pt>
                <c:pt idx="62">
                  <c:v>10.219668</c:v>
                </c:pt>
                <c:pt idx="63">
                  <c:v>10.298157999999999</c:v>
                </c:pt>
                <c:pt idx="64">
                  <c:v>10.298157999999999</c:v>
                </c:pt>
                <c:pt idx="65">
                  <c:v>10.693290000000001</c:v>
                </c:pt>
                <c:pt idx="66">
                  <c:v>10.765700000000002</c:v>
                </c:pt>
                <c:pt idx="67">
                  <c:v>10.840437000000026</c:v>
                </c:pt>
                <c:pt idx="68">
                  <c:v>10.866028</c:v>
                </c:pt>
                <c:pt idx="69">
                  <c:v>12.517351</c:v>
                </c:pt>
                <c:pt idx="70">
                  <c:v>12.960926000000002</c:v>
                </c:pt>
                <c:pt idx="71">
                  <c:v>12.961818000000001</c:v>
                </c:pt>
                <c:pt idx="72">
                  <c:v>13.028066000000001</c:v>
                </c:pt>
                <c:pt idx="73">
                  <c:v>13.227959999999999</c:v>
                </c:pt>
                <c:pt idx="74">
                  <c:v>14.665891</c:v>
                </c:pt>
                <c:pt idx="75">
                  <c:v>15.921123</c:v>
                </c:pt>
                <c:pt idx="76">
                  <c:v>15.936934000000004</c:v>
                </c:pt>
                <c:pt idx="77">
                  <c:v>15.943821</c:v>
                </c:pt>
                <c:pt idx="78">
                  <c:v>16.499991999999999</c:v>
                </c:pt>
                <c:pt idx="79">
                  <c:v>16.931066999999999</c:v>
                </c:pt>
                <c:pt idx="80">
                  <c:v>16.935165000000001</c:v>
                </c:pt>
                <c:pt idx="81">
                  <c:v>16.945098000000002</c:v>
                </c:pt>
                <c:pt idx="82">
                  <c:v>17.107453000000035</c:v>
                </c:pt>
                <c:pt idx="83">
                  <c:v>17.475448999999688</c:v>
                </c:pt>
                <c:pt idx="84">
                  <c:v>17.605357999999999</c:v>
                </c:pt>
                <c:pt idx="85">
                  <c:v>18.510252999999999</c:v>
                </c:pt>
                <c:pt idx="86">
                  <c:v>18.510252999999999</c:v>
                </c:pt>
                <c:pt idx="87">
                  <c:v>19.022881999999999</c:v>
                </c:pt>
                <c:pt idx="88">
                  <c:v>20.140138</c:v>
                </c:pt>
                <c:pt idx="89">
                  <c:v>20.936425999999987</c:v>
                </c:pt>
                <c:pt idx="90">
                  <c:v>22.271343000000002</c:v>
                </c:pt>
                <c:pt idx="91">
                  <c:v>22.459602999999699</c:v>
                </c:pt>
                <c:pt idx="92">
                  <c:v>22.797687</c:v>
                </c:pt>
                <c:pt idx="93">
                  <c:v>22.936598999999987</c:v>
                </c:pt>
                <c:pt idx="94">
                  <c:v>24.505959000000001</c:v>
                </c:pt>
                <c:pt idx="95">
                  <c:v>25.689218999999987</c:v>
                </c:pt>
                <c:pt idx="96">
                  <c:v>26.520554000000001</c:v>
                </c:pt>
                <c:pt idx="97">
                  <c:v>27.391577999999999</c:v>
                </c:pt>
                <c:pt idx="98">
                  <c:v>28.964120999999889</c:v>
                </c:pt>
                <c:pt idx="99">
                  <c:v>30.264866000000001</c:v>
                </c:pt>
                <c:pt idx="100">
                  <c:v>30.996670000000002</c:v>
                </c:pt>
                <c:pt idx="101">
                  <c:v>32.283812000000012</c:v>
                </c:pt>
                <c:pt idx="102">
                  <c:v>33.723929000000012</c:v>
                </c:pt>
                <c:pt idx="103">
                  <c:v>34.669784</c:v>
                </c:pt>
                <c:pt idx="104">
                  <c:v>35.811904999999996</c:v>
                </c:pt>
                <c:pt idx="105">
                  <c:v>36.095945000000263</c:v>
                </c:pt>
                <c:pt idx="106">
                  <c:v>36.369281000000001</c:v>
                </c:pt>
                <c:pt idx="107">
                  <c:v>36.922262000000003</c:v>
                </c:pt>
                <c:pt idx="108">
                  <c:v>37.148441000000005</c:v>
                </c:pt>
                <c:pt idx="109">
                  <c:v>38.392069000000006</c:v>
                </c:pt>
                <c:pt idx="110">
                  <c:v>38.560315000000578</c:v>
                </c:pt>
                <c:pt idx="111">
                  <c:v>39.163265000000003</c:v>
                </c:pt>
                <c:pt idx="112">
                  <c:v>39.409506</c:v>
                </c:pt>
                <c:pt idx="113">
                  <c:v>39.409732000000012</c:v>
                </c:pt>
                <c:pt idx="114">
                  <c:v>39.949129000000006</c:v>
                </c:pt>
                <c:pt idx="115">
                  <c:v>40.481729999999999</c:v>
                </c:pt>
                <c:pt idx="116">
                  <c:v>41.353044999999995</c:v>
                </c:pt>
                <c:pt idx="117">
                  <c:v>41.989289999999997</c:v>
                </c:pt>
                <c:pt idx="118">
                  <c:v>43.049394000000007</c:v>
                </c:pt>
                <c:pt idx="119">
                  <c:v>43.602612000000263</c:v>
                </c:pt>
                <c:pt idx="120">
                  <c:v>44.312472</c:v>
                </c:pt>
                <c:pt idx="121">
                  <c:v>44.640565000000002</c:v>
                </c:pt>
                <c:pt idx="122">
                  <c:v>45.360785</c:v>
                </c:pt>
                <c:pt idx="123">
                  <c:v>45.986144000000003</c:v>
                </c:pt>
                <c:pt idx="124">
                  <c:v>46.382229000000002</c:v>
                </c:pt>
                <c:pt idx="125">
                  <c:v>46.751572000000003</c:v>
                </c:pt>
                <c:pt idx="126">
                  <c:v>47.092968000000013</c:v>
                </c:pt>
                <c:pt idx="127">
                  <c:v>47.118880000000004</c:v>
                </c:pt>
                <c:pt idx="128">
                  <c:v>47.409633000000007</c:v>
                </c:pt>
                <c:pt idx="129">
                  <c:v>47.809302000000002</c:v>
                </c:pt>
                <c:pt idx="130">
                  <c:v>48.165780000000012</c:v>
                </c:pt>
                <c:pt idx="131">
                  <c:v>48.658910000000013</c:v>
                </c:pt>
                <c:pt idx="132">
                  <c:v>48.988516000000011</c:v>
                </c:pt>
                <c:pt idx="133">
                  <c:v>48.993244000000004</c:v>
                </c:pt>
                <c:pt idx="134">
                  <c:v>49.459119000000001</c:v>
                </c:pt>
                <c:pt idx="135">
                  <c:v>49.932035000000013</c:v>
                </c:pt>
                <c:pt idx="136">
                  <c:v>50.238388000000263</c:v>
                </c:pt>
                <c:pt idx="137">
                  <c:v>50.541336000000001</c:v>
                </c:pt>
                <c:pt idx="138">
                  <c:v>50.821986000000003</c:v>
                </c:pt>
                <c:pt idx="139">
                  <c:v>51.077952000000003</c:v>
                </c:pt>
                <c:pt idx="140">
                  <c:v>51.379066999999999</c:v>
                </c:pt>
                <c:pt idx="141">
                  <c:v>51.656919000000002</c:v>
                </c:pt>
                <c:pt idx="142">
                  <c:v>51.933473000000006</c:v>
                </c:pt>
                <c:pt idx="143">
                  <c:v>52.206380000000003</c:v>
                </c:pt>
                <c:pt idx="144">
                  <c:v>52.421121000000007</c:v>
                </c:pt>
                <c:pt idx="145">
                  <c:v>52.560890000000001</c:v>
                </c:pt>
                <c:pt idx="146">
                  <c:v>52.560919000000013</c:v>
                </c:pt>
                <c:pt idx="147">
                  <c:v>53.01914</c:v>
                </c:pt>
                <c:pt idx="148">
                  <c:v>53.148959000000012</c:v>
                </c:pt>
                <c:pt idx="149">
                  <c:v>53.566665</c:v>
                </c:pt>
                <c:pt idx="150">
                  <c:v>53.824219000000006</c:v>
                </c:pt>
                <c:pt idx="151">
                  <c:v>54.219959000000003</c:v>
                </c:pt>
                <c:pt idx="152">
                  <c:v>54.484585999999993</c:v>
                </c:pt>
                <c:pt idx="153">
                  <c:v>54.736121000000011</c:v>
                </c:pt>
                <c:pt idx="154">
                  <c:v>54.986094999999999</c:v>
                </c:pt>
                <c:pt idx="155">
                  <c:v>55.139275000000012</c:v>
                </c:pt>
                <c:pt idx="156">
                  <c:v>55.457849999999944</c:v>
                </c:pt>
                <c:pt idx="157">
                  <c:v>55.719883999999993</c:v>
                </c:pt>
                <c:pt idx="158">
                  <c:v>55.901209000000001</c:v>
                </c:pt>
                <c:pt idx="159">
                  <c:v>56.194650000000003</c:v>
                </c:pt>
                <c:pt idx="160">
                  <c:v>56.241211</c:v>
                </c:pt>
                <c:pt idx="161">
                  <c:v>56.358241999999997</c:v>
                </c:pt>
                <c:pt idx="162">
                  <c:v>56.397321000000005</c:v>
                </c:pt>
                <c:pt idx="163">
                  <c:v>56.419664999999995</c:v>
                </c:pt>
                <c:pt idx="164">
                  <c:v>56.618853000000001</c:v>
                </c:pt>
                <c:pt idx="165">
                  <c:v>56.621353000000013</c:v>
                </c:pt>
                <c:pt idx="166">
                  <c:v>56.674655000000001</c:v>
                </c:pt>
                <c:pt idx="167">
                  <c:v>56.699970000000263</c:v>
                </c:pt>
                <c:pt idx="168">
                  <c:v>56.783112000000564</c:v>
                </c:pt>
                <c:pt idx="169">
                  <c:v>56.838963</c:v>
                </c:pt>
                <c:pt idx="170">
                  <c:v>57.071867999999995</c:v>
                </c:pt>
                <c:pt idx="171">
                  <c:v>57.530491000000005</c:v>
                </c:pt>
                <c:pt idx="172">
                  <c:v>57.554665999999997</c:v>
                </c:pt>
                <c:pt idx="173">
                  <c:v>57.564418000000003</c:v>
                </c:pt>
                <c:pt idx="174">
                  <c:v>57.703898000000002</c:v>
                </c:pt>
                <c:pt idx="175">
                  <c:v>57.833518000000012</c:v>
                </c:pt>
                <c:pt idx="176">
                  <c:v>57.925068000000003</c:v>
                </c:pt>
                <c:pt idx="177">
                  <c:v>58.051569999999998</c:v>
                </c:pt>
                <c:pt idx="178">
                  <c:v>58.248445000000011</c:v>
                </c:pt>
                <c:pt idx="179">
                  <c:v>58.713966000000006</c:v>
                </c:pt>
                <c:pt idx="180">
                  <c:v>59.024146000000002</c:v>
                </c:pt>
                <c:pt idx="181">
                  <c:v>59.898272000000013</c:v>
                </c:pt>
                <c:pt idx="182">
                  <c:v>60.186360000000001</c:v>
                </c:pt>
                <c:pt idx="183">
                  <c:v>60.503166</c:v>
                </c:pt>
                <c:pt idx="184">
                  <c:v>60.846717000000005</c:v>
                </c:pt>
                <c:pt idx="185">
                  <c:v>61.197890000000001</c:v>
                </c:pt>
                <c:pt idx="186">
                  <c:v>61.294853000000003</c:v>
                </c:pt>
                <c:pt idx="187">
                  <c:v>61.801979000000003</c:v>
                </c:pt>
                <c:pt idx="188">
                  <c:v>62.603797</c:v>
                </c:pt>
                <c:pt idx="189">
                  <c:v>62.828813000000011</c:v>
                </c:pt>
                <c:pt idx="190">
                  <c:v>63.041797000000003</c:v>
                </c:pt>
                <c:pt idx="191">
                  <c:v>63.180267999999998</c:v>
                </c:pt>
                <c:pt idx="192">
                  <c:v>63.560681000000002</c:v>
                </c:pt>
                <c:pt idx="193">
                  <c:v>63.994056</c:v>
                </c:pt>
                <c:pt idx="194">
                  <c:v>64.312066999999999</c:v>
                </c:pt>
                <c:pt idx="195">
                  <c:v>64.667739999999981</c:v>
                </c:pt>
                <c:pt idx="196">
                  <c:v>64.879887999998758</c:v>
                </c:pt>
                <c:pt idx="197">
                  <c:v>65.135796999999258</c:v>
                </c:pt>
                <c:pt idx="198">
                  <c:v>65.339934</c:v>
                </c:pt>
                <c:pt idx="199">
                  <c:v>65.537267999999997</c:v>
                </c:pt>
                <c:pt idx="200">
                  <c:v>65.555726999999948</c:v>
                </c:pt>
                <c:pt idx="201">
                  <c:v>65.558146999999948</c:v>
                </c:pt>
                <c:pt idx="202">
                  <c:v>66.114047999999983</c:v>
                </c:pt>
                <c:pt idx="203">
                  <c:v>66.296122999999994</c:v>
                </c:pt>
                <c:pt idx="204">
                  <c:v>66.490753999999995</c:v>
                </c:pt>
                <c:pt idx="205">
                  <c:v>66.677565999999999</c:v>
                </c:pt>
                <c:pt idx="206">
                  <c:v>66.757317999999998</c:v>
                </c:pt>
                <c:pt idx="207">
                  <c:v>66.961393000000427</c:v>
                </c:pt>
                <c:pt idx="208">
                  <c:v>67.230729999999994</c:v>
                </c:pt>
                <c:pt idx="209">
                  <c:v>67.413984000000127</c:v>
                </c:pt>
                <c:pt idx="210">
                  <c:v>67.597234000000327</c:v>
                </c:pt>
                <c:pt idx="211">
                  <c:v>67.597234000000327</c:v>
                </c:pt>
                <c:pt idx="212">
                  <c:v>67.674843999999979</c:v>
                </c:pt>
                <c:pt idx="213">
                  <c:v>68.144205999999997</c:v>
                </c:pt>
                <c:pt idx="214">
                  <c:v>68.144205999999997</c:v>
                </c:pt>
                <c:pt idx="215">
                  <c:v>68.507205999999996</c:v>
                </c:pt>
                <c:pt idx="216">
                  <c:v>68.68821699999998</c:v>
                </c:pt>
                <c:pt idx="217">
                  <c:v>68.867256000000026</c:v>
                </c:pt>
                <c:pt idx="218">
                  <c:v>69.000286000000003</c:v>
                </c:pt>
                <c:pt idx="219">
                  <c:v>69.145354999999981</c:v>
                </c:pt>
                <c:pt idx="220">
                  <c:v>69.334494000000007</c:v>
                </c:pt>
                <c:pt idx="221">
                  <c:v>69.509018999999981</c:v>
                </c:pt>
                <c:pt idx="222">
                  <c:v>69.714106000000427</c:v>
                </c:pt>
                <c:pt idx="223">
                  <c:v>69.923389</c:v>
                </c:pt>
                <c:pt idx="224">
                  <c:v>70.111249000000427</c:v>
                </c:pt>
                <c:pt idx="225">
                  <c:v>70.111249000000427</c:v>
                </c:pt>
                <c:pt idx="226">
                  <c:v>70.463756000000004</c:v>
                </c:pt>
                <c:pt idx="227">
                  <c:v>70.638042999999158</c:v>
                </c:pt>
                <c:pt idx="228">
                  <c:v>70.811999000000327</c:v>
                </c:pt>
                <c:pt idx="229">
                  <c:v>70.980780999999979</c:v>
                </c:pt>
                <c:pt idx="230">
                  <c:v>71.148109000000005</c:v>
                </c:pt>
                <c:pt idx="231">
                  <c:v>71.239734999999982</c:v>
                </c:pt>
                <c:pt idx="232">
                  <c:v>71.444722000000027</c:v>
                </c:pt>
                <c:pt idx="233">
                  <c:v>71.647884000000005</c:v>
                </c:pt>
                <c:pt idx="234">
                  <c:v>71.647884000000005</c:v>
                </c:pt>
                <c:pt idx="235">
                  <c:v>71.959701999999979</c:v>
                </c:pt>
                <c:pt idx="236">
                  <c:v>72.135306999999358</c:v>
                </c:pt>
                <c:pt idx="237">
                  <c:v>72.296713999999994</c:v>
                </c:pt>
                <c:pt idx="238">
                  <c:v>72.311136000000005</c:v>
                </c:pt>
                <c:pt idx="239">
                  <c:v>72.571790999999948</c:v>
                </c:pt>
                <c:pt idx="240">
                  <c:v>72.780922000000004</c:v>
                </c:pt>
                <c:pt idx="241">
                  <c:v>72.942126000000627</c:v>
                </c:pt>
                <c:pt idx="242">
                  <c:v>73.013998999999998</c:v>
                </c:pt>
                <c:pt idx="243">
                  <c:v>73.135119000000003</c:v>
                </c:pt>
                <c:pt idx="244">
                  <c:v>73.171703999999949</c:v>
                </c:pt>
                <c:pt idx="245">
                  <c:v>73.182688999999158</c:v>
                </c:pt>
                <c:pt idx="246">
                  <c:v>73.747455000000627</c:v>
                </c:pt>
                <c:pt idx="247">
                  <c:v>73.908171999999979</c:v>
                </c:pt>
                <c:pt idx="248">
                  <c:v>73.915374999999983</c:v>
                </c:pt>
                <c:pt idx="249">
                  <c:v>73.975916999999981</c:v>
                </c:pt>
                <c:pt idx="250">
                  <c:v>74.033023000000227</c:v>
                </c:pt>
                <c:pt idx="251">
                  <c:v>74.286520999999993</c:v>
                </c:pt>
                <c:pt idx="252">
                  <c:v>74.564653000001215</c:v>
                </c:pt>
                <c:pt idx="253">
                  <c:v>74.728070999999858</c:v>
                </c:pt>
                <c:pt idx="254">
                  <c:v>74.822867999999858</c:v>
                </c:pt>
                <c:pt idx="255">
                  <c:v>74.896365000000003</c:v>
                </c:pt>
                <c:pt idx="256">
                  <c:v>75.208445999999981</c:v>
                </c:pt>
                <c:pt idx="257">
                  <c:v>75.394501000000005</c:v>
                </c:pt>
                <c:pt idx="258">
                  <c:v>75.611225000001127</c:v>
                </c:pt>
                <c:pt idx="259">
                  <c:v>75.765339999999981</c:v>
                </c:pt>
                <c:pt idx="260">
                  <c:v>75.766512000000006</c:v>
                </c:pt>
                <c:pt idx="261">
                  <c:v>75.843468999999999</c:v>
                </c:pt>
                <c:pt idx="262">
                  <c:v>75.850891999999988</c:v>
                </c:pt>
                <c:pt idx="263">
                  <c:v>75.964770999999999</c:v>
                </c:pt>
                <c:pt idx="264">
                  <c:v>76.314490000000006</c:v>
                </c:pt>
                <c:pt idx="265">
                  <c:v>76.614256999999995</c:v>
                </c:pt>
                <c:pt idx="266">
                  <c:v>76.809332999998958</c:v>
                </c:pt>
                <c:pt idx="267">
                  <c:v>76.855004999999949</c:v>
                </c:pt>
                <c:pt idx="268">
                  <c:v>77.107035999999979</c:v>
                </c:pt>
                <c:pt idx="269">
                  <c:v>77.254963000000927</c:v>
                </c:pt>
                <c:pt idx="270">
                  <c:v>77.391946000000004</c:v>
                </c:pt>
                <c:pt idx="271">
                  <c:v>77.55001</c:v>
                </c:pt>
                <c:pt idx="272">
                  <c:v>77.695193000000003</c:v>
                </c:pt>
                <c:pt idx="273">
                  <c:v>77.840194999999994</c:v>
                </c:pt>
                <c:pt idx="274">
                  <c:v>77.840194999999994</c:v>
                </c:pt>
                <c:pt idx="275">
                  <c:v>77.883451999999949</c:v>
                </c:pt>
                <c:pt idx="276">
                  <c:v>78.268292000000002</c:v>
                </c:pt>
                <c:pt idx="277">
                  <c:v>78.415503000000427</c:v>
                </c:pt>
                <c:pt idx="278">
                  <c:v>78.551501999999999</c:v>
                </c:pt>
                <c:pt idx="279">
                  <c:v>78.686590999999979</c:v>
                </c:pt>
                <c:pt idx="280">
                  <c:v>78.819631000000001</c:v>
                </c:pt>
                <c:pt idx="281">
                  <c:v>78.950536</c:v>
                </c:pt>
                <c:pt idx="282">
                  <c:v>79.080517999999998</c:v>
                </c:pt>
                <c:pt idx="283">
                  <c:v>79.210140999999993</c:v>
                </c:pt>
                <c:pt idx="284">
                  <c:v>79.238459000000006</c:v>
                </c:pt>
                <c:pt idx="285">
                  <c:v>79.249226000001244</c:v>
                </c:pt>
                <c:pt idx="286">
                  <c:v>79.250099000000006</c:v>
                </c:pt>
                <c:pt idx="287">
                  <c:v>79.344440000000006</c:v>
                </c:pt>
                <c:pt idx="288">
                  <c:v>79.349665000000527</c:v>
                </c:pt>
                <c:pt idx="289">
                  <c:v>79.358310999999958</c:v>
                </c:pt>
                <c:pt idx="290">
                  <c:v>79.549087999999998</c:v>
                </c:pt>
                <c:pt idx="291">
                  <c:v>79.640841999999978</c:v>
                </c:pt>
                <c:pt idx="292">
                  <c:v>79.723566000000005</c:v>
                </c:pt>
                <c:pt idx="293">
                  <c:v>80.093826000000007</c:v>
                </c:pt>
                <c:pt idx="294">
                  <c:v>80.192390999999958</c:v>
                </c:pt>
                <c:pt idx="295">
                  <c:v>80.439379000000002</c:v>
                </c:pt>
                <c:pt idx="296">
                  <c:v>80.880854999999983</c:v>
                </c:pt>
                <c:pt idx="297">
                  <c:v>81.006445999999983</c:v>
                </c:pt>
                <c:pt idx="298">
                  <c:v>81.131193999999994</c:v>
                </c:pt>
                <c:pt idx="299">
                  <c:v>81.254306</c:v>
                </c:pt>
                <c:pt idx="300">
                  <c:v>81.376451999999958</c:v>
                </c:pt>
                <c:pt idx="301">
                  <c:v>81.494129000001735</c:v>
                </c:pt>
                <c:pt idx="302">
                  <c:v>81.602193999999983</c:v>
                </c:pt>
                <c:pt idx="303">
                  <c:v>81.726281999999998</c:v>
                </c:pt>
                <c:pt idx="304">
                  <c:v>81.839124999999996</c:v>
                </c:pt>
                <c:pt idx="305">
                  <c:v>81.944281000000927</c:v>
                </c:pt>
                <c:pt idx="306">
                  <c:v>82.064261000000627</c:v>
                </c:pt>
                <c:pt idx="307">
                  <c:v>82.1748329999986</c:v>
                </c:pt>
                <c:pt idx="308">
                  <c:v>82.285055999999983</c:v>
                </c:pt>
                <c:pt idx="309">
                  <c:v>82.285055999999983</c:v>
                </c:pt>
                <c:pt idx="310">
                  <c:v>82.320531999999858</c:v>
                </c:pt>
                <c:pt idx="311">
                  <c:v>82.382726999999988</c:v>
                </c:pt>
                <c:pt idx="312">
                  <c:v>82.399880999999979</c:v>
                </c:pt>
                <c:pt idx="313">
                  <c:v>82.486570999999998</c:v>
                </c:pt>
                <c:pt idx="314">
                  <c:v>82.589916000000002</c:v>
                </c:pt>
                <c:pt idx="315">
                  <c:v>82.762116000000006</c:v>
                </c:pt>
                <c:pt idx="316">
                  <c:v>83.062017999999981</c:v>
                </c:pt>
                <c:pt idx="317">
                  <c:v>83.20591899999998</c:v>
                </c:pt>
                <c:pt idx="318">
                  <c:v>83.353000999999978</c:v>
                </c:pt>
                <c:pt idx="319">
                  <c:v>83.488894000000002</c:v>
                </c:pt>
                <c:pt idx="320">
                  <c:v>83.595630999999983</c:v>
                </c:pt>
                <c:pt idx="321">
                  <c:v>83.630341999999658</c:v>
                </c:pt>
                <c:pt idx="322">
                  <c:v>83.678308999998237</c:v>
                </c:pt>
                <c:pt idx="323">
                  <c:v>83.678308999998237</c:v>
                </c:pt>
                <c:pt idx="324">
                  <c:v>84.017126000001127</c:v>
                </c:pt>
                <c:pt idx="325">
                  <c:v>84.041714000000027</c:v>
                </c:pt>
                <c:pt idx="326">
                  <c:v>84.222756999999959</c:v>
                </c:pt>
                <c:pt idx="327">
                  <c:v>84.319918999999999</c:v>
                </c:pt>
                <c:pt idx="328">
                  <c:v>84.425282999999979</c:v>
                </c:pt>
                <c:pt idx="329">
                  <c:v>84.478689000000003</c:v>
                </c:pt>
                <c:pt idx="330">
                  <c:v>84.587542999999982</c:v>
                </c:pt>
                <c:pt idx="331">
                  <c:v>84.72871499999998</c:v>
                </c:pt>
                <c:pt idx="332">
                  <c:v>84.825178999998514</c:v>
                </c:pt>
                <c:pt idx="333">
                  <c:v>84.918897000000001</c:v>
                </c:pt>
                <c:pt idx="334">
                  <c:v>85.012212000000005</c:v>
                </c:pt>
                <c:pt idx="335">
                  <c:v>85.105302999998557</c:v>
                </c:pt>
                <c:pt idx="336">
                  <c:v>85.105302999998557</c:v>
                </c:pt>
                <c:pt idx="337">
                  <c:v>85.148711999999989</c:v>
                </c:pt>
                <c:pt idx="338">
                  <c:v>85.16154299999998</c:v>
                </c:pt>
                <c:pt idx="339">
                  <c:v>85.399597999999983</c:v>
                </c:pt>
                <c:pt idx="340">
                  <c:v>85.461118000000027</c:v>
                </c:pt>
                <c:pt idx="341">
                  <c:v>85.628884999999258</c:v>
                </c:pt>
                <c:pt idx="342">
                  <c:v>85.755470999999858</c:v>
                </c:pt>
                <c:pt idx="343">
                  <c:v>85.847093000000427</c:v>
                </c:pt>
                <c:pt idx="344">
                  <c:v>85.909141000000005</c:v>
                </c:pt>
                <c:pt idx="345">
                  <c:v>86.027659999999997</c:v>
                </c:pt>
                <c:pt idx="346">
                  <c:v>86.111272</c:v>
                </c:pt>
                <c:pt idx="347">
                  <c:v>86.193817999999979</c:v>
                </c:pt>
                <c:pt idx="348">
                  <c:v>86.275881999999058</c:v>
                </c:pt>
                <c:pt idx="349">
                  <c:v>86.353553000000005</c:v>
                </c:pt>
                <c:pt idx="350">
                  <c:v>86.432514000000026</c:v>
                </c:pt>
                <c:pt idx="351">
                  <c:v>86.505967999999982</c:v>
                </c:pt>
                <c:pt idx="352">
                  <c:v>86.524811</c:v>
                </c:pt>
                <c:pt idx="353">
                  <c:v>86.553374999999988</c:v>
                </c:pt>
                <c:pt idx="354">
                  <c:v>86.71580299999998</c:v>
                </c:pt>
                <c:pt idx="355">
                  <c:v>86.791819000001027</c:v>
                </c:pt>
                <c:pt idx="356">
                  <c:v>86.862809999999982</c:v>
                </c:pt>
                <c:pt idx="357">
                  <c:v>86.872209999999981</c:v>
                </c:pt>
                <c:pt idx="358">
                  <c:v>87.003099000000006</c:v>
                </c:pt>
                <c:pt idx="359">
                  <c:v>87.073196999999979</c:v>
                </c:pt>
                <c:pt idx="360">
                  <c:v>87.140440999999981</c:v>
                </c:pt>
                <c:pt idx="361">
                  <c:v>87.207556999999994</c:v>
                </c:pt>
                <c:pt idx="362">
                  <c:v>87.263560999999996</c:v>
                </c:pt>
                <c:pt idx="363">
                  <c:v>87.28407799999998</c:v>
                </c:pt>
                <c:pt idx="364">
                  <c:v>87.358793999999989</c:v>
                </c:pt>
                <c:pt idx="365">
                  <c:v>87.475466999999981</c:v>
                </c:pt>
                <c:pt idx="366">
                  <c:v>87.541957999999994</c:v>
                </c:pt>
                <c:pt idx="367">
                  <c:v>87.605554999999981</c:v>
                </c:pt>
                <c:pt idx="368">
                  <c:v>87.672790999998369</c:v>
                </c:pt>
                <c:pt idx="369">
                  <c:v>87.73638099999998</c:v>
                </c:pt>
                <c:pt idx="370">
                  <c:v>87.774794</c:v>
                </c:pt>
                <c:pt idx="371">
                  <c:v>87.863273000000007</c:v>
                </c:pt>
                <c:pt idx="372">
                  <c:v>87.926580000000001</c:v>
                </c:pt>
                <c:pt idx="373">
                  <c:v>87.988820000000004</c:v>
                </c:pt>
                <c:pt idx="374">
                  <c:v>87.998376999999948</c:v>
                </c:pt>
                <c:pt idx="375">
                  <c:v>88.080699999999993</c:v>
                </c:pt>
                <c:pt idx="376">
                  <c:v>88.087879999999998</c:v>
                </c:pt>
                <c:pt idx="377">
                  <c:v>88.088443999999981</c:v>
                </c:pt>
                <c:pt idx="378">
                  <c:v>88.253313000000006</c:v>
                </c:pt>
                <c:pt idx="379">
                  <c:v>88.306775999999758</c:v>
                </c:pt>
                <c:pt idx="380">
                  <c:v>88.400385</c:v>
                </c:pt>
                <c:pt idx="381">
                  <c:v>88.446668000000727</c:v>
                </c:pt>
                <c:pt idx="382">
                  <c:v>88.537858</c:v>
                </c:pt>
                <c:pt idx="383">
                  <c:v>88.603264999999993</c:v>
                </c:pt>
                <c:pt idx="384">
                  <c:v>88.672688999998485</c:v>
                </c:pt>
                <c:pt idx="385">
                  <c:v>88.734201999999996</c:v>
                </c:pt>
                <c:pt idx="386">
                  <c:v>88.792246000000006</c:v>
                </c:pt>
                <c:pt idx="387">
                  <c:v>88.851211000000006</c:v>
                </c:pt>
                <c:pt idx="388">
                  <c:v>88.909755000000004</c:v>
                </c:pt>
                <c:pt idx="389">
                  <c:v>88.909755000000004</c:v>
                </c:pt>
                <c:pt idx="390">
                  <c:v>89.025424000000001</c:v>
                </c:pt>
                <c:pt idx="391">
                  <c:v>89.082008999999758</c:v>
                </c:pt>
                <c:pt idx="392">
                  <c:v>89.136015999999998</c:v>
                </c:pt>
                <c:pt idx="393">
                  <c:v>89.188948999998672</c:v>
                </c:pt>
                <c:pt idx="394">
                  <c:v>89.234091000000006</c:v>
                </c:pt>
                <c:pt idx="395">
                  <c:v>89.292045999999999</c:v>
                </c:pt>
                <c:pt idx="396">
                  <c:v>89.343006000000003</c:v>
                </c:pt>
                <c:pt idx="397">
                  <c:v>89.343006000000003</c:v>
                </c:pt>
                <c:pt idx="398">
                  <c:v>89.371731999998858</c:v>
                </c:pt>
                <c:pt idx="399">
                  <c:v>89.381108999999981</c:v>
                </c:pt>
                <c:pt idx="400">
                  <c:v>89.439966999999996</c:v>
                </c:pt>
                <c:pt idx="401">
                  <c:v>89.491925000001288</c:v>
                </c:pt>
                <c:pt idx="402">
                  <c:v>89.507819999999995</c:v>
                </c:pt>
                <c:pt idx="403">
                  <c:v>89.634894000000003</c:v>
                </c:pt>
                <c:pt idx="404">
                  <c:v>89.745626000000527</c:v>
                </c:pt>
                <c:pt idx="405">
                  <c:v>89.796053000000327</c:v>
                </c:pt>
                <c:pt idx="406">
                  <c:v>89.852233999999982</c:v>
                </c:pt>
                <c:pt idx="407">
                  <c:v>89.852233999999982</c:v>
                </c:pt>
                <c:pt idx="408">
                  <c:v>89.852793999999989</c:v>
                </c:pt>
                <c:pt idx="409">
                  <c:v>90.004857000000001</c:v>
                </c:pt>
                <c:pt idx="410">
                  <c:v>90.055432999998672</c:v>
                </c:pt>
                <c:pt idx="411">
                  <c:v>90.105854999999949</c:v>
                </c:pt>
                <c:pt idx="412">
                  <c:v>90.155021999999988</c:v>
                </c:pt>
                <c:pt idx="413">
                  <c:v>90.204068000000007</c:v>
                </c:pt>
                <c:pt idx="414">
                  <c:v>90.242704000000003</c:v>
                </c:pt>
                <c:pt idx="415">
                  <c:v>90.299499999999995</c:v>
                </c:pt>
                <c:pt idx="416">
                  <c:v>90.346902</c:v>
                </c:pt>
                <c:pt idx="417">
                  <c:v>90.346959999999996</c:v>
                </c:pt>
                <c:pt idx="418">
                  <c:v>90.439659000001214</c:v>
                </c:pt>
                <c:pt idx="419">
                  <c:v>90.485926000000006</c:v>
                </c:pt>
                <c:pt idx="420">
                  <c:v>90.531406000000004</c:v>
                </c:pt>
                <c:pt idx="421">
                  <c:v>90.576440999999988</c:v>
                </c:pt>
                <c:pt idx="422">
                  <c:v>90.621266000000006</c:v>
                </c:pt>
                <c:pt idx="423">
                  <c:v>90.66566899999998</c:v>
                </c:pt>
                <c:pt idx="424">
                  <c:v>90.692013000000003</c:v>
                </c:pt>
                <c:pt idx="425">
                  <c:v>90.692069999999987</c:v>
                </c:pt>
                <c:pt idx="426">
                  <c:v>90.695600999999982</c:v>
                </c:pt>
                <c:pt idx="427">
                  <c:v>90.696450999999982</c:v>
                </c:pt>
                <c:pt idx="428">
                  <c:v>90.696450999999982</c:v>
                </c:pt>
                <c:pt idx="429">
                  <c:v>90.696450999999982</c:v>
                </c:pt>
                <c:pt idx="430">
                  <c:v>90.705571999999989</c:v>
                </c:pt>
                <c:pt idx="431">
                  <c:v>90.705571999999989</c:v>
                </c:pt>
                <c:pt idx="432">
                  <c:v>90.705571999999989</c:v>
                </c:pt>
                <c:pt idx="433">
                  <c:v>91.106251</c:v>
                </c:pt>
                <c:pt idx="434">
                  <c:v>91.106251</c:v>
                </c:pt>
                <c:pt idx="435">
                  <c:v>91.193185999999983</c:v>
                </c:pt>
                <c:pt idx="436">
                  <c:v>91.236101000000005</c:v>
                </c:pt>
                <c:pt idx="437">
                  <c:v>91.278760999999989</c:v>
                </c:pt>
                <c:pt idx="438">
                  <c:v>91.321333999999979</c:v>
                </c:pt>
                <c:pt idx="439">
                  <c:v>91.363467</c:v>
                </c:pt>
                <c:pt idx="440">
                  <c:v>91.364025000000026</c:v>
                </c:pt>
                <c:pt idx="441">
                  <c:v>91.445188000000002</c:v>
                </c:pt>
                <c:pt idx="442">
                  <c:v>91.482734999999948</c:v>
                </c:pt>
                <c:pt idx="443">
                  <c:v>91.52649599999998</c:v>
                </c:pt>
                <c:pt idx="444">
                  <c:v>91.567111999999995</c:v>
                </c:pt>
                <c:pt idx="445">
                  <c:v>91.594584000000026</c:v>
                </c:pt>
                <c:pt idx="446">
                  <c:v>91.59509199999998</c:v>
                </c:pt>
                <c:pt idx="447">
                  <c:v>91.59509199999998</c:v>
                </c:pt>
                <c:pt idx="448">
                  <c:v>91.728671999999989</c:v>
                </c:pt>
                <c:pt idx="449">
                  <c:v>91.769845000000004</c:v>
                </c:pt>
                <c:pt idx="450">
                  <c:v>91.809986999999978</c:v>
                </c:pt>
                <c:pt idx="451">
                  <c:v>91.849829999999997</c:v>
                </c:pt>
                <c:pt idx="452">
                  <c:v>91.879766999999958</c:v>
                </c:pt>
                <c:pt idx="453">
                  <c:v>91.929434000000001</c:v>
                </c:pt>
                <c:pt idx="454">
                  <c:v>91.968673999999993</c:v>
                </c:pt>
                <c:pt idx="455">
                  <c:v>92.007830000000013</c:v>
                </c:pt>
                <c:pt idx="456">
                  <c:v>92.046781999999979</c:v>
                </c:pt>
                <c:pt idx="457">
                  <c:v>92.084410000000005</c:v>
                </c:pt>
                <c:pt idx="458">
                  <c:v>92.093604999999997</c:v>
                </c:pt>
                <c:pt idx="459">
                  <c:v>92.118387999999158</c:v>
                </c:pt>
                <c:pt idx="460">
                  <c:v>92.122366999999358</c:v>
                </c:pt>
                <c:pt idx="461">
                  <c:v>92.132069999999999</c:v>
                </c:pt>
                <c:pt idx="462">
                  <c:v>92.154186999999979</c:v>
                </c:pt>
                <c:pt idx="463">
                  <c:v>92.154186999999979</c:v>
                </c:pt>
                <c:pt idx="464">
                  <c:v>92.346092999999982</c:v>
                </c:pt>
                <c:pt idx="465">
                  <c:v>92.383459000000002</c:v>
                </c:pt>
                <c:pt idx="466">
                  <c:v>92.420507999999998</c:v>
                </c:pt>
                <c:pt idx="467">
                  <c:v>92.456780999999978</c:v>
                </c:pt>
                <c:pt idx="468">
                  <c:v>92.492720000000006</c:v>
                </c:pt>
                <c:pt idx="469">
                  <c:v>92.528625000000005</c:v>
                </c:pt>
                <c:pt idx="470">
                  <c:v>92.563496999999998</c:v>
                </c:pt>
                <c:pt idx="471">
                  <c:v>92.597858000000002</c:v>
                </c:pt>
                <c:pt idx="472">
                  <c:v>92.631784999999979</c:v>
                </c:pt>
                <c:pt idx="473">
                  <c:v>92.655957999999558</c:v>
                </c:pt>
                <c:pt idx="474">
                  <c:v>92.685039999999958</c:v>
                </c:pt>
                <c:pt idx="475">
                  <c:v>92.695358999999158</c:v>
                </c:pt>
                <c:pt idx="476">
                  <c:v>92.750495000000001</c:v>
                </c:pt>
                <c:pt idx="477">
                  <c:v>92.799638999999999</c:v>
                </c:pt>
                <c:pt idx="478">
                  <c:v>92.831967000000006</c:v>
                </c:pt>
                <c:pt idx="479">
                  <c:v>92.837344000000002</c:v>
                </c:pt>
                <c:pt idx="480">
                  <c:v>92.845506999999998</c:v>
                </c:pt>
                <c:pt idx="481">
                  <c:v>92.845564999999993</c:v>
                </c:pt>
                <c:pt idx="482">
                  <c:v>92.845568999999998</c:v>
                </c:pt>
                <c:pt idx="483">
                  <c:v>92.991676999999996</c:v>
                </c:pt>
                <c:pt idx="484">
                  <c:v>93.023561000000001</c:v>
                </c:pt>
                <c:pt idx="485">
                  <c:v>93.055338999998384</c:v>
                </c:pt>
                <c:pt idx="486">
                  <c:v>93.064630000000022</c:v>
                </c:pt>
                <c:pt idx="487">
                  <c:v>93.064630000000022</c:v>
                </c:pt>
                <c:pt idx="488">
                  <c:v>93.064828000000006</c:v>
                </c:pt>
                <c:pt idx="489">
                  <c:v>93.119794999999982</c:v>
                </c:pt>
                <c:pt idx="490">
                  <c:v>93.199580999999981</c:v>
                </c:pt>
                <c:pt idx="491">
                  <c:v>93.245998</c:v>
                </c:pt>
                <c:pt idx="492">
                  <c:v>93.27776999999999</c:v>
                </c:pt>
                <c:pt idx="493">
                  <c:v>93.309409000000002</c:v>
                </c:pt>
                <c:pt idx="494">
                  <c:v>93.339380999999989</c:v>
                </c:pt>
                <c:pt idx="495">
                  <c:v>93.362703999999979</c:v>
                </c:pt>
                <c:pt idx="496">
                  <c:v>93.363746999999989</c:v>
                </c:pt>
                <c:pt idx="497">
                  <c:v>93.387964999999994</c:v>
                </c:pt>
                <c:pt idx="498">
                  <c:v>93.442278000000002</c:v>
                </c:pt>
                <c:pt idx="499">
                  <c:v>93.487233000000927</c:v>
                </c:pt>
                <c:pt idx="500">
                  <c:v>93.516552000000004</c:v>
                </c:pt>
                <c:pt idx="501">
                  <c:v>93.517191999999994</c:v>
                </c:pt>
                <c:pt idx="502">
                  <c:v>93.517191999999994</c:v>
                </c:pt>
                <c:pt idx="503">
                  <c:v>93.517685000000327</c:v>
                </c:pt>
                <c:pt idx="504">
                  <c:v>93.517685000000327</c:v>
                </c:pt>
                <c:pt idx="505">
                  <c:v>93.533018999999982</c:v>
                </c:pt>
                <c:pt idx="506">
                  <c:v>93.539231000000001</c:v>
                </c:pt>
                <c:pt idx="507">
                  <c:v>93.539890999999983</c:v>
                </c:pt>
                <c:pt idx="508">
                  <c:v>93.682666999999981</c:v>
                </c:pt>
                <c:pt idx="509">
                  <c:v>93.731803999999997</c:v>
                </c:pt>
                <c:pt idx="510">
                  <c:v>93.779567999999998</c:v>
                </c:pt>
                <c:pt idx="511">
                  <c:v>93.821404000000001</c:v>
                </c:pt>
                <c:pt idx="512">
                  <c:v>93.856656999999998</c:v>
                </c:pt>
                <c:pt idx="513">
                  <c:v>93.891957000000005</c:v>
                </c:pt>
                <c:pt idx="514">
                  <c:v>93.922251000000003</c:v>
                </c:pt>
                <c:pt idx="515">
                  <c:v>93.951192000000006</c:v>
                </c:pt>
                <c:pt idx="516">
                  <c:v>93.961993000001243</c:v>
                </c:pt>
                <c:pt idx="517">
                  <c:v>93.961993000001243</c:v>
                </c:pt>
                <c:pt idx="518">
                  <c:v>93.962850000000003</c:v>
                </c:pt>
                <c:pt idx="519">
                  <c:v>93.967308000000003</c:v>
                </c:pt>
                <c:pt idx="520">
                  <c:v>93.967308000000003</c:v>
                </c:pt>
                <c:pt idx="521">
                  <c:v>93.967308000000003</c:v>
                </c:pt>
                <c:pt idx="522">
                  <c:v>93.967308000000003</c:v>
                </c:pt>
                <c:pt idx="523">
                  <c:v>93.967308000000003</c:v>
                </c:pt>
                <c:pt idx="524">
                  <c:v>93.976522000000003</c:v>
                </c:pt>
                <c:pt idx="525">
                  <c:v>93.993671000000006</c:v>
                </c:pt>
                <c:pt idx="526">
                  <c:v>93.998835999999983</c:v>
                </c:pt>
                <c:pt idx="527">
                  <c:v>93.998835999999983</c:v>
                </c:pt>
                <c:pt idx="528">
                  <c:v>93.999106999999995</c:v>
                </c:pt>
                <c:pt idx="529">
                  <c:v>94.002807999999959</c:v>
                </c:pt>
                <c:pt idx="530">
                  <c:v>94.003473</c:v>
                </c:pt>
                <c:pt idx="531">
                  <c:v>94.003473</c:v>
                </c:pt>
                <c:pt idx="532">
                  <c:v>94.003473</c:v>
                </c:pt>
                <c:pt idx="533">
                  <c:v>94.003473</c:v>
                </c:pt>
                <c:pt idx="534">
                  <c:v>94.036617000000007</c:v>
                </c:pt>
                <c:pt idx="535">
                  <c:v>94.036617000000007</c:v>
                </c:pt>
                <c:pt idx="536">
                  <c:v>94.036617000000007</c:v>
                </c:pt>
                <c:pt idx="537">
                  <c:v>94.280296000000007</c:v>
                </c:pt>
                <c:pt idx="538">
                  <c:v>94.280296000000007</c:v>
                </c:pt>
                <c:pt idx="539">
                  <c:v>94.337694999999997</c:v>
                </c:pt>
                <c:pt idx="540">
                  <c:v>94.353376999998858</c:v>
                </c:pt>
                <c:pt idx="541">
                  <c:v>94.423188999999979</c:v>
                </c:pt>
                <c:pt idx="542">
                  <c:v>94.438471999999948</c:v>
                </c:pt>
                <c:pt idx="543">
                  <c:v>94.585476999999358</c:v>
                </c:pt>
                <c:pt idx="544">
                  <c:v>94.585476999999358</c:v>
                </c:pt>
                <c:pt idx="545">
                  <c:v>94.601995000000002</c:v>
                </c:pt>
                <c:pt idx="546">
                  <c:v>94.645161000000002</c:v>
                </c:pt>
                <c:pt idx="547">
                  <c:v>94.708197999999982</c:v>
                </c:pt>
                <c:pt idx="548">
                  <c:v>94.790170000000003</c:v>
                </c:pt>
                <c:pt idx="549">
                  <c:v>94.857629000000827</c:v>
                </c:pt>
                <c:pt idx="550">
                  <c:v>94.886341999999658</c:v>
                </c:pt>
                <c:pt idx="551">
                  <c:v>94.952074999999979</c:v>
                </c:pt>
                <c:pt idx="552">
                  <c:v>94.983871999999948</c:v>
                </c:pt>
                <c:pt idx="553">
                  <c:v>95.030253000000627</c:v>
                </c:pt>
                <c:pt idx="554">
                  <c:v>95.07832999999998</c:v>
                </c:pt>
                <c:pt idx="555">
                  <c:v>95.07832999999998</c:v>
                </c:pt>
                <c:pt idx="556">
                  <c:v>95.07832999999998</c:v>
                </c:pt>
                <c:pt idx="557">
                  <c:v>95.124792999999258</c:v>
                </c:pt>
                <c:pt idx="558">
                  <c:v>95.126771999998326</c:v>
                </c:pt>
                <c:pt idx="559">
                  <c:v>95.185346999998629</c:v>
                </c:pt>
                <c:pt idx="560">
                  <c:v>95.185346999998629</c:v>
                </c:pt>
                <c:pt idx="561">
                  <c:v>95.225074999999919</c:v>
                </c:pt>
                <c:pt idx="562">
                  <c:v>95.295037999999948</c:v>
                </c:pt>
                <c:pt idx="563">
                  <c:v>95.338034999999948</c:v>
                </c:pt>
                <c:pt idx="564">
                  <c:v>95.366501</c:v>
                </c:pt>
                <c:pt idx="565">
                  <c:v>95.394493999999995</c:v>
                </c:pt>
                <c:pt idx="566">
                  <c:v>95.422036999999989</c:v>
                </c:pt>
                <c:pt idx="567">
                  <c:v>95.449566000001127</c:v>
                </c:pt>
                <c:pt idx="568">
                  <c:v>95.476963999999995</c:v>
                </c:pt>
                <c:pt idx="569">
                  <c:v>95.476963999999995</c:v>
                </c:pt>
                <c:pt idx="570">
                  <c:v>95.525441999999558</c:v>
                </c:pt>
                <c:pt idx="571">
                  <c:v>95.558009999999982</c:v>
                </c:pt>
                <c:pt idx="572">
                  <c:v>95.584235000000007</c:v>
                </c:pt>
                <c:pt idx="573">
                  <c:v>95.609843999999981</c:v>
                </c:pt>
                <c:pt idx="574">
                  <c:v>95.635323</c:v>
                </c:pt>
                <c:pt idx="575">
                  <c:v>95.656824999999998</c:v>
                </c:pt>
                <c:pt idx="576">
                  <c:v>95.677151999999978</c:v>
                </c:pt>
                <c:pt idx="577">
                  <c:v>95.710102000000006</c:v>
                </c:pt>
                <c:pt idx="578">
                  <c:v>95.722038999998958</c:v>
                </c:pt>
                <c:pt idx="579">
                  <c:v>95.727896999999999</c:v>
                </c:pt>
                <c:pt idx="580">
                  <c:v>95.778225000000006</c:v>
                </c:pt>
                <c:pt idx="581">
                  <c:v>95.809560000000005</c:v>
                </c:pt>
                <c:pt idx="582">
                  <c:v>95.824815999999998</c:v>
                </c:pt>
                <c:pt idx="583">
                  <c:v>95.857027000000002</c:v>
                </c:pt>
                <c:pt idx="584">
                  <c:v>95.880586999999949</c:v>
                </c:pt>
                <c:pt idx="585">
                  <c:v>95.903450000000007</c:v>
                </c:pt>
                <c:pt idx="586">
                  <c:v>95.925755999999978</c:v>
                </c:pt>
                <c:pt idx="587">
                  <c:v>95.947733999999997</c:v>
                </c:pt>
                <c:pt idx="588">
                  <c:v>95.969458000000003</c:v>
                </c:pt>
                <c:pt idx="589">
                  <c:v>95.991096000000027</c:v>
                </c:pt>
                <c:pt idx="590">
                  <c:v>96.007115000000027</c:v>
                </c:pt>
                <c:pt idx="591">
                  <c:v>96.007115000000027</c:v>
                </c:pt>
                <c:pt idx="592">
                  <c:v>96.031469000000527</c:v>
                </c:pt>
                <c:pt idx="593">
                  <c:v>96.032724000000002</c:v>
                </c:pt>
                <c:pt idx="594">
                  <c:v>96.098675</c:v>
                </c:pt>
                <c:pt idx="595">
                  <c:v>96.119833999999983</c:v>
                </c:pt>
                <c:pt idx="596">
                  <c:v>96.139843999999982</c:v>
                </c:pt>
                <c:pt idx="597">
                  <c:v>96.159524000000005</c:v>
                </c:pt>
                <c:pt idx="598">
                  <c:v>96.179574999999858</c:v>
                </c:pt>
                <c:pt idx="599">
                  <c:v>96.180178999999058</c:v>
                </c:pt>
                <c:pt idx="600">
                  <c:v>96.180212999999981</c:v>
                </c:pt>
                <c:pt idx="601">
                  <c:v>96.180490999999989</c:v>
                </c:pt>
                <c:pt idx="602">
                  <c:v>96.180752999999058</c:v>
                </c:pt>
                <c:pt idx="603">
                  <c:v>96.180780999999158</c:v>
                </c:pt>
                <c:pt idx="604">
                  <c:v>96.180780999999158</c:v>
                </c:pt>
                <c:pt idx="605">
                  <c:v>96.20049299999998</c:v>
                </c:pt>
                <c:pt idx="606">
                  <c:v>96.233515999999995</c:v>
                </c:pt>
                <c:pt idx="607">
                  <c:v>96.236220000000827</c:v>
                </c:pt>
                <c:pt idx="608">
                  <c:v>96.295676999999998</c:v>
                </c:pt>
                <c:pt idx="609">
                  <c:v>96.348343999999983</c:v>
                </c:pt>
                <c:pt idx="610">
                  <c:v>96.389155000000002</c:v>
                </c:pt>
                <c:pt idx="611">
                  <c:v>96.419122000000527</c:v>
                </c:pt>
                <c:pt idx="612">
                  <c:v>96.447794000000627</c:v>
                </c:pt>
                <c:pt idx="613">
                  <c:v>96.466617999999997</c:v>
                </c:pt>
                <c:pt idx="614">
                  <c:v>96.485296000000005</c:v>
                </c:pt>
                <c:pt idx="615">
                  <c:v>96.498586000000003</c:v>
                </c:pt>
                <c:pt idx="616">
                  <c:v>96.520676999999978</c:v>
                </c:pt>
                <c:pt idx="617">
                  <c:v>96.541010000000227</c:v>
                </c:pt>
                <c:pt idx="618">
                  <c:v>96.559556999999998</c:v>
                </c:pt>
                <c:pt idx="619">
                  <c:v>96.559751999999989</c:v>
                </c:pt>
                <c:pt idx="620">
                  <c:v>96.561278000000001</c:v>
                </c:pt>
                <c:pt idx="621">
                  <c:v>96.561278000000001</c:v>
                </c:pt>
                <c:pt idx="622">
                  <c:v>96.561278000000001</c:v>
                </c:pt>
                <c:pt idx="623">
                  <c:v>96.561278000000001</c:v>
                </c:pt>
                <c:pt idx="624">
                  <c:v>96.561278000000001</c:v>
                </c:pt>
                <c:pt idx="625">
                  <c:v>96.686565000000002</c:v>
                </c:pt>
                <c:pt idx="626">
                  <c:v>96.688034999999758</c:v>
                </c:pt>
                <c:pt idx="627">
                  <c:v>96.688034999999758</c:v>
                </c:pt>
                <c:pt idx="628">
                  <c:v>96.68826199999998</c:v>
                </c:pt>
                <c:pt idx="629">
                  <c:v>96.68937899999834</c:v>
                </c:pt>
                <c:pt idx="630">
                  <c:v>96.690252000000001</c:v>
                </c:pt>
                <c:pt idx="631">
                  <c:v>96.690971999999988</c:v>
                </c:pt>
                <c:pt idx="632">
                  <c:v>96.732455999999999</c:v>
                </c:pt>
                <c:pt idx="633">
                  <c:v>96.781620000000927</c:v>
                </c:pt>
                <c:pt idx="634">
                  <c:v>96.788433999999981</c:v>
                </c:pt>
                <c:pt idx="635">
                  <c:v>96.859083999999982</c:v>
                </c:pt>
                <c:pt idx="636">
                  <c:v>96.884369000000007</c:v>
                </c:pt>
                <c:pt idx="637">
                  <c:v>96.902193999999994</c:v>
                </c:pt>
                <c:pt idx="638">
                  <c:v>96.919478999999981</c:v>
                </c:pt>
                <c:pt idx="639">
                  <c:v>96.936741999999981</c:v>
                </c:pt>
                <c:pt idx="640">
                  <c:v>96.953940000000003</c:v>
                </c:pt>
                <c:pt idx="641">
                  <c:v>96.965654000000427</c:v>
                </c:pt>
                <c:pt idx="642">
                  <c:v>96.988079999999982</c:v>
                </c:pt>
                <c:pt idx="643">
                  <c:v>97.005144000000001</c:v>
                </c:pt>
                <c:pt idx="644">
                  <c:v>97.021895999999998</c:v>
                </c:pt>
                <c:pt idx="645">
                  <c:v>97.036900000000003</c:v>
                </c:pt>
                <c:pt idx="646">
                  <c:v>97.039413999999994</c:v>
                </c:pt>
                <c:pt idx="647">
                  <c:v>97.063721000000001</c:v>
                </c:pt>
                <c:pt idx="648">
                  <c:v>97.088396999999958</c:v>
                </c:pt>
                <c:pt idx="649">
                  <c:v>97.098922000000002</c:v>
                </c:pt>
                <c:pt idx="650">
                  <c:v>97.098922000000002</c:v>
                </c:pt>
                <c:pt idx="651">
                  <c:v>97.098922000000002</c:v>
                </c:pt>
                <c:pt idx="652">
                  <c:v>97.10629299999998</c:v>
                </c:pt>
                <c:pt idx="653">
                  <c:v>97.10629299999998</c:v>
                </c:pt>
                <c:pt idx="654">
                  <c:v>97.108506999999989</c:v>
                </c:pt>
                <c:pt idx="655">
                  <c:v>97.108533999999949</c:v>
                </c:pt>
                <c:pt idx="656">
                  <c:v>97.108842999998629</c:v>
                </c:pt>
                <c:pt idx="657">
                  <c:v>97.108845999999858</c:v>
                </c:pt>
                <c:pt idx="658">
                  <c:v>97.109627000000003</c:v>
                </c:pt>
                <c:pt idx="659">
                  <c:v>97.110184000000004</c:v>
                </c:pt>
                <c:pt idx="660">
                  <c:v>97.110439999999983</c:v>
                </c:pt>
                <c:pt idx="661">
                  <c:v>97.110557999999983</c:v>
                </c:pt>
                <c:pt idx="662">
                  <c:v>97.110557999999983</c:v>
                </c:pt>
                <c:pt idx="663">
                  <c:v>97.110557999999983</c:v>
                </c:pt>
                <c:pt idx="664">
                  <c:v>97.110557999999983</c:v>
                </c:pt>
                <c:pt idx="665">
                  <c:v>97.110557999999983</c:v>
                </c:pt>
                <c:pt idx="666">
                  <c:v>97.110557999999983</c:v>
                </c:pt>
                <c:pt idx="667">
                  <c:v>97.110557999999983</c:v>
                </c:pt>
                <c:pt idx="668">
                  <c:v>97.407718000000003</c:v>
                </c:pt>
                <c:pt idx="669">
                  <c:v>97.431729000001027</c:v>
                </c:pt>
                <c:pt idx="670">
                  <c:v>97.448060999999996</c:v>
                </c:pt>
                <c:pt idx="671">
                  <c:v>97.464135000000027</c:v>
                </c:pt>
                <c:pt idx="672">
                  <c:v>97.479872999999458</c:v>
                </c:pt>
                <c:pt idx="673">
                  <c:v>97.495270000000005</c:v>
                </c:pt>
                <c:pt idx="674">
                  <c:v>97.509766999999982</c:v>
                </c:pt>
                <c:pt idx="675">
                  <c:v>97.509779999999978</c:v>
                </c:pt>
                <c:pt idx="676">
                  <c:v>97.515411</c:v>
                </c:pt>
                <c:pt idx="677">
                  <c:v>97.51657299999998</c:v>
                </c:pt>
                <c:pt idx="678">
                  <c:v>97.517348999999982</c:v>
                </c:pt>
                <c:pt idx="679">
                  <c:v>97.522886999999358</c:v>
                </c:pt>
                <c:pt idx="680">
                  <c:v>97.538943000000003</c:v>
                </c:pt>
                <c:pt idx="681">
                  <c:v>97.545720000000003</c:v>
                </c:pt>
                <c:pt idx="682">
                  <c:v>97.554958999999982</c:v>
                </c:pt>
                <c:pt idx="683">
                  <c:v>97.556111000000001</c:v>
                </c:pt>
                <c:pt idx="684">
                  <c:v>97.558059999999998</c:v>
                </c:pt>
                <c:pt idx="685">
                  <c:v>97.611643000000427</c:v>
                </c:pt>
                <c:pt idx="686">
                  <c:v>97.626788999998325</c:v>
                </c:pt>
                <c:pt idx="687">
                  <c:v>97.643217000000007</c:v>
                </c:pt>
                <c:pt idx="688">
                  <c:v>97.686261999999999</c:v>
                </c:pt>
                <c:pt idx="689">
                  <c:v>97.720537999999948</c:v>
                </c:pt>
                <c:pt idx="690">
                  <c:v>97.720537999999948</c:v>
                </c:pt>
                <c:pt idx="691">
                  <c:v>97.750579999999999</c:v>
                </c:pt>
                <c:pt idx="692">
                  <c:v>97.770258999999982</c:v>
                </c:pt>
                <c:pt idx="693">
                  <c:v>97.777266999999995</c:v>
                </c:pt>
                <c:pt idx="694">
                  <c:v>97.789353000000006</c:v>
                </c:pt>
                <c:pt idx="695">
                  <c:v>97.813338999999758</c:v>
                </c:pt>
                <c:pt idx="696">
                  <c:v>97.827579999999998</c:v>
                </c:pt>
                <c:pt idx="697">
                  <c:v>97.841690999999997</c:v>
                </c:pt>
                <c:pt idx="698">
                  <c:v>97.850786999999258</c:v>
                </c:pt>
                <c:pt idx="699">
                  <c:v>97.869701999999918</c:v>
                </c:pt>
                <c:pt idx="700">
                  <c:v>97.88356899999998</c:v>
                </c:pt>
                <c:pt idx="701">
                  <c:v>97.883589000000001</c:v>
                </c:pt>
                <c:pt idx="702">
                  <c:v>97.883683000000005</c:v>
                </c:pt>
                <c:pt idx="703">
                  <c:v>97.886651000000001</c:v>
                </c:pt>
                <c:pt idx="704">
                  <c:v>97.886651000000001</c:v>
                </c:pt>
                <c:pt idx="705">
                  <c:v>97.889114000000006</c:v>
                </c:pt>
                <c:pt idx="706">
                  <c:v>97.889114000000006</c:v>
                </c:pt>
                <c:pt idx="707">
                  <c:v>97.889114000000006</c:v>
                </c:pt>
                <c:pt idx="708">
                  <c:v>97.891864999999996</c:v>
                </c:pt>
                <c:pt idx="709">
                  <c:v>97.891864999999996</c:v>
                </c:pt>
                <c:pt idx="710">
                  <c:v>97.892031999999958</c:v>
                </c:pt>
                <c:pt idx="711">
                  <c:v>97.892031999999958</c:v>
                </c:pt>
                <c:pt idx="712">
                  <c:v>97.979921000000004</c:v>
                </c:pt>
                <c:pt idx="713">
                  <c:v>98.013787999999948</c:v>
                </c:pt>
                <c:pt idx="714">
                  <c:v>98.013787999999948</c:v>
                </c:pt>
                <c:pt idx="715">
                  <c:v>98.086457999999979</c:v>
                </c:pt>
                <c:pt idx="716">
                  <c:v>98.099981</c:v>
                </c:pt>
                <c:pt idx="717">
                  <c:v>98.113326000000001</c:v>
                </c:pt>
                <c:pt idx="718">
                  <c:v>98.116450999999998</c:v>
                </c:pt>
                <c:pt idx="719">
                  <c:v>98.137478999999658</c:v>
                </c:pt>
                <c:pt idx="720">
                  <c:v>98.152780999998441</c:v>
                </c:pt>
                <c:pt idx="721">
                  <c:v>98.155220999999983</c:v>
                </c:pt>
                <c:pt idx="722">
                  <c:v>98.161507999999998</c:v>
                </c:pt>
                <c:pt idx="723">
                  <c:v>98.161507999999998</c:v>
                </c:pt>
                <c:pt idx="724">
                  <c:v>98.199116000000004</c:v>
                </c:pt>
                <c:pt idx="725">
                  <c:v>98.199116000000004</c:v>
                </c:pt>
                <c:pt idx="726">
                  <c:v>98.228765999999979</c:v>
                </c:pt>
                <c:pt idx="727">
                  <c:v>98.244642999999996</c:v>
                </c:pt>
                <c:pt idx="728">
                  <c:v>98.257726000000005</c:v>
                </c:pt>
                <c:pt idx="729">
                  <c:v>98.257726000000005</c:v>
                </c:pt>
                <c:pt idx="730">
                  <c:v>98.266935000000004</c:v>
                </c:pt>
                <c:pt idx="731">
                  <c:v>98.272501999999989</c:v>
                </c:pt>
                <c:pt idx="732">
                  <c:v>98.293054000000026</c:v>
                </c:pt>
                <c:pt idx="733">
                  <c:v>98.310540000000003</c:v>
                </c:pt>
                <c:pt idx="734">
                  <c:v>98.327524999999994</c:v>
                </c:pt>
                <c:pt idx="735">
                  <c:v>98.34880099999998</c:v>
                </c:pt>
                <c:pt idx="736">
                  <c:v>98.361360000000005</c:v>
                </c:pt>
                <c:pt idx="737">
                  <c:v>98.373563000000004</c:v>
                </c:pt>
                <c:pt idx="738">
                  <c:v>98.385525000000001</c:v>
                </c:pt>
                <c:pt idx="739">
                  <c:v>98.397354000000007</c:v>
                </c:pt>
                <c:pt idx="740">
                  <c:v>98.397354000000007</c:v>
                </c:pt>
                <c:pt idx="741">
                  <c:v>98.420951000000002</c:v>
                </c:pt>
                <c:pt idx="742">
                  <c:v>98.432517000000004</c:v>
                </c:pt>
                <c:pt idx="743">
                  <c:v>98.444052000000127</c:v>
                </c:pt>
                <c:pt idx="744">
                  <c:v>98.455438999999558</c:v>
                </c:pt>
                <c:pt idx="745">
                  <c:v>98.466734000000002</c:v>
                </c:pt>
                <c:pt idx="746">
                  <c:v>98.476069999999993</c:v>
                </c:pt>
                <c:pt idx="747">
                  <c:v>98.489074000000002</c:v>
                </c:pt>
                <c:pt idx="748">
                  <c:v>98.499989999999997</c:v>
                </c:pt>
                <c:pt idx="749">
                  <c:v>98.510799000000006</c:v>
                </c:pt>
                <c:pt idx="750">
                  <c:v>98.521604999999994</c:v>
                </c:pt>
                <c:pt idx="751">
                  <c:v>98.532120000000006</c:v>
                </c:pt>
                <c:pt idx="752">
                  <c:v>98.542590000000004</c:v>
                </c:pt>
                <c:pt idx="753">
                  <c:v>98.54384899999998</c:v>
                </c:pt>
                <c:pt idx="754">
                  <c:v>98.54384899999998</c:v>
                </c:pt>
                <c:pt idx="755">
                  <c:v>98.544741000000002</c:v>
                </c:pt>
                <c:pt idx="756">
                  <c:v>98.544741000000002</c:v>
                </c:pt>
                <c:pt idx="757">
                  <c:v>98.547226000001359</c:v>
                </c:pt>
                <c:pt idx="758">
                  <c:v>98.57537699999834</c:v>
                </c:pt>
                <c:pt idx="759">
                  <c:v>98.575455999999988</c:v>
                </c:pt>
                <c:pt idx="760">
                  <c:v>98.575455999999988</c:v>
                </c:pt>
                <c:pt idx="761">
                  <c:v>98.609229999999997</c:v>
                </c:pt>
                <c:pt idx="762">
                  <c:v>98.646012999999982</c:v>
                </c:pt>
                <c:pt idx="763">
                  <c:v>98.656189999999981</c:v>
                </c:pt>
                <c:pt idx="764">
                  <c:v>98.665511999999978</c:v>
                </c:pt>
                <c:pt idx="765">
                  <c:v>98.669175999999979</c:v>
                </c:pt>
                <c:pt idx="766">
                  <c:v>98.676383999999658</c:v>
                </c:pt>
                <c:pt idx="767">
                  <c:v>98.695847999999458</c:v>
                </c:pt>
                <c:pt idx="768">
                  <c:v>98.705674000000002</c:v>
                </c:pt>
                <c:pt idx="769">
                  <c:v>98.715367999999998</c:v>
                </c:pt>
                <c:pt idx="770">
                  <c:v>98.716860999999994</c:v>
                </c:pt>
                <c:pt idx="771">
                  <c:v>98.716919000001027</c:v>
                </c:pt>
                <c:pt idx="772">
                  <c:v>98.718952999999999</c:v>
                </c:pt>
                <c:pt idx="773">
                  <c:v>98.727722999999983</c:v>
                </c:pt>
                <c:pt idx="774">
                  <c:v>98.733187999999998</c:v>
                </c:pt>
                <c:pt idx="775">
                  <c:v>98.735496999999981</c:v>
                </c:pt>
                <c:pt idx="776">
                  <c:v>98.757965000000027</c:v>
                </c:pt>
                <c:pt idx="777">
                  <c:v>98.757965000000027</c:v>
                </c:pt>
                <c:pt idx="778">
                  <c:v>98.768229000001185</c:v>
                </c:pt>
                <c:pt idx="779">
                  <c:v>98.768964999999994</c:v>
                </c:pt>
                <c:pt idx="780">
                  <c:v>98.769675000000007</c:v>
                </c:pt>
                <c:pt idx="781">
                  <c:v>98.779250000000005</c:v>
                </c:pt>
                <c:pt idx="782">
                  <c:v>98.792295999999993</c:v>
                </c:pt>
                <c:pt idx="783">
                  <c:v>98.798714000000004</c:v>
                </c:pt>
                <c:pt idx="784">
                  <c:v>98.820940999999948</c:v>
                </c:pt>
                <c:pt idx="785">
                  <c:v>98.841227000000927</c:v>
                </c:pt>
                <c:pt idx="786">
                  <c:v>98.845940999999982</c:v>
                </c:pt>
                <c:pt idx="787">
                  <c:v>98.850568999999979</c:v>
                </c:pt>
                <c:pt idx="788">
                  <c:v>98.855801999999358</c:v>
                </c:pt>
                <c:pt idx="789">
                  <c:v>98.870197999999988</c:v>
                </c:pt>
                <c:pt idx="790">
                  <c:v>98.870223999999993</c:v>
                </c:pt>
                <c:pt idx="791">
                  <c:v>98.885310999999959</c:v>
                </c:pt>
                <c:pt idx="792">
                  <c:v>98.905755999999982</c:v>
                </c:pt>
                <c:pt idx="793">
                  <c:v>98.912709000000007</c:v>
                </c:pt>
                <c:pt idx="794">
                  <c:v>98.922286</c:v>
                </c:pt>
                <c:pt idx="795">
                  <c:v>98.931754000000026</c:v>
                </c:pt>
                <c:pt idx="796">
                  <c:v>98.939027999999993</c:v>
                </c:pt>
                <c:pt idx="797">
                  <c:v>98.953126999999995</c:v>
                </c:pt>
                <c:pt idx="798">
                  <c:v>98.973922000000002</c:v>
                </c:pt>
                <c:pt idx="799">
                  <c:v>98.987251000000327</c:v>
                </c:pt>
                <c:pt idx="800">
                  <c:v>98.998220000000927</c:v>
                </c:pt>
                <c:pt idx="801">
                  <c:v>99.011180999999993</c:v>
                </c:pt>
                <c:pt idx="802">
                  <c:v>99.023555999999999</c:v>
                </c:pt>
                <c:pt idx="803">
                  <c:v>99.038515000000004</c:v>
                </c:pt>
                <c:pt idx="804">
                  <c:v>99.050487999999959</c:v>
                </c:pt>
                <c:pt idx="805">
                  <c:v>99.061344000000005</c:v>
                </c:pt>
                <c:pt idx="806">
                  <c:v>99.071674999999999</c:v>
                </c:pt>
                <c:pt idx="807">
                  <c:v>99.080867999999981</c:v>
                </c:pt>
                <c:pt idx="808">
                  <c:v>99.089970999999949</c:v>
                </c:pt>
                <c:pt idx="809">
                  <c:v>99.099053999999995</c:v>
                </c:pt>
                <c:pt idx="810">
                  <c:v>99.107881999999989</c:v>
                </c:pt>
                <c:pt idx="811">
                  <c:v>99.116697000000002</c:v>
                </c:pt>
                <c:pt idx="812">
                  <c:v>99.125435999998672</c:v>
                </c:pt>
                <c:pt idx="813">
                  <c:v>99.133831999999558</c:v>
                </c:pt>
                <c:pt idx="814">
                  <c:v>99.142696000000001</c:v>
                </c:pt>
                <c:pt idx="815">
                  <c:v>99.151319000000001</c:v>
                </c:pt>
                <c:pt idx="816">
                  <c:v>99.15689399999998</c:v>
                </c:pt>
                <c:pt idx="817">
                  <c:v>99.162891999999758</c:v>
                </c:pt>
                <c:pt idx="818">
                  <c:v>99.177067999999949</c:v>
                </c:pt>
                <c:pt idx="819">
                  <c:v>99.177432999998672</c:v>
                </c:pt>
                <c:pt idx="820">
                  <c:v>99.194224000001199</c:v>
                </c:pt>
                <c:pt idx="821">
                  <c:v>99.194224000001199</c:v>
                </c:pt>
                <c:pt idx="822">
                  <c:v>99.211355999999995</c:v>
                </c:pt>
                <c:pt idx="823">
                  <c:v>99.219730000000013</c:v>
                </c:pt>
                <c:pt idx="824">
                  <c:v>99.228026999999983</c:v>
                </c:pt>
                <c:pt idx="825">
                  <c:v>99.236180000000004</c:v>
                </c:pt>
                <c:pt idx="826">
                  <c:v>99.244296000001199</c:v>
                </c:pt>
                <c:pt idx="827">
                  <c:v>99.252184</c:v>
                </c:pt>
                <c:pt idx="828">
                  <c:v>99.260075000000001</c:v>
                </c:pt>
                <c:pt idx="829">
                  <c:v>99.267891000000006</c:v>
                </c:pt>
                <c:pt idx="830">
                  <c:v>99.275622999999982</c:v>
                </c:pt>
                <c:pt idx="831">
                  <c:v>99.277877999999959</c:v>
                </c:pt>
                <c:pt idx="832">
                  <c:v>99.291024000001244</c:v>
                </c:pt>
                <c:pt idx="833">
                  <c:v>99.293159000000827</c:v>
                </c:pt>
                <c:pt idx="834">
                  <c:v>99.293159000000827</c:v>
                </c:pt>
                <c:pt idx="835">
                  <c:v>99.298130999999998</c:v>
                </c:pt>
                <c:pt idx="836">
                  <c:v>99.321089000000001</c:v>
                </c:pt>
                <c:pt idx="837">
                  <c:v>99.328780999998557</c:v>
                </c:pt>
                <c:pt idx="838">
                  <c:v>99.335169999999991</c:v>
                </c:pt>
                <c:pt idx="839">
                  <c:v>99.343611999999993</c:v>
                </c:pt>
                <c:pt idx="840">
                  <c:v>99.350830000000002</c:v>
                </c:pt>
                <c:pt idx="841">
                  <c:v>99.357934999999998</c:v>
                </c:pt>
                <c:pt idx="842">
                  <c:v>99.364023000000827</c:v>
                </c:pt>
                <c:pt idx="843">
                  <c:v>99.372100999999958</c:v>
                </c:pt>
                <c:pt idx="844">
                  <c:v>99.379159000000001</c:v>
                </c:pt>
                <c:pt idx="845">
                  <c:v>99.386186999999978</c:v>
                </c:pt>
                <c:pt idx="846">
                  <c:v>99.393125999999995</c:v>
                </c:pt>
                <c:pt idx="847">
                  <c:v>99.399885999999981</c:v>
                </c:pt>
                <c:pt idx="848">
                  <c:v>99.406634999999994</c:v>
                </c:pt>
                <c:pt idx="849">
                  <c:v>99.413308999999998</c:v>
                </c:pt>
                <c:pt idx="850">
                  <c:v>99.419844000000026</c:v>
                </c:pt>
                <c:pt idx="851">
                  <c:v>99.426366000000002</c:v>
                </c:pt>
                <c:pt idx="852">
                  <c:v>99.427306000000002</c:v>
                </c:pt>
                <c:pt idx="853">
                  <c:v>99.429671999999982</c:v>
                </c:pt>
                <c:pt idx="854">
                  <c:v>99.440300000000022</c:v>
                </c:pt>
                <c:pt idx="855">
                  <c:v>99.448958000000005</c:v>
                </c:pt>
                <c:pt idx="856">
                  <c:v>99.458784999999978</c:v>
                </c:pt>
                <c:pt idx="857">
                  <c:v>99.465204000000227</c:v>
                </c:pt>
                <c:pt idx="858">
                  <c:v>99.471581999999998</c:v>
                </c:pt>
                <c:pt idx="859">
                  <c:v>99.477524000000727</c:v>
                </c:pt>
                <c:pt idx="860">
                  <c:v>99.484240000000227</c:v>
                </c:pt>
                <c:pt idx="861">
                  <c:v>99.490522999999996</c:v>
                </c:pt>
                <c:pt idx="862">
                  <c:v>99.496791999999999</c:v>
                </c:pt>
                <c:pt idx="863">
                  <c:v>99.503058999999979</c:v>
                </c:pt>
                <c:pt idx="864">
                  <c:v>99.509024999999994</c:v>
                </c:pt>
                <c:pt idx="865">
                  <c:v>99.515384999999981</c:v>
                </c:pt>
                <c:pt idx="866">
                  <c:v>99.521518</c:v>
                </c:pt>
                <c:pt idx="867">
                  <c:v>99.527128000000005</c:v>
                </c:pt>
                <c:pt idx="868">
                  <c:v>99.527128000000005</c:v>
                </c:pt>
                <c:pt idx="869">
                  <c:v>99.527128000000005</c:v>
                </c:pt>
                <c:pt idx="870">
                  <c:v>99.541594000000927</c:v>
                </c:pt>
                <c:pt idx="871">
                  <c:v>99.548793000000003</c:v>
                </c:pt>
                <c:pt idx="872">
                  <c:v>99.554148999999981</c:v>
                </c:pt>
                <c:pt idx="873">
                  <c:v>99.559446999999949</c:v>
                </c:pt>
                <c:pt idx="874">
                  <c:v>99.559533999999999</c:v>
                </c:pt>
                <c:pt idx="875">
                  <c:v>99.560705999999982</c:v>
                </c:pt>
                <c:pt idx="876">
                  <c:v>99.575211999999979</c:v>
                </c:pt>
                <c:pt idx="877">
                  <c:v>99.580428999999981</c:v>
                </c:pt>
                <c:pt idx="878">
                  <c:v>99.585621000000003</c:v>
                </c:pt>
                <c:pt idx="879">
                  <c:v>99.590664000001027</c:v>
                </c:pt>
                <c:pt idx="880">
                  <c:v>99.590664000001027</c:v>
                </c:pt>
                <c:pt idx="881">
                  <c:v>99.590664000001027</c:v>
                </c:pt>
                <c:pt idx="882">
                  <c:v>99.605524000000003</c:v>
                </c:pt>
                <c:pt idx="883">
                  <c:v>99.605524000000003</c:v>
                </c:pt>
                <c:pt idx="884">
                  <c:v>99.615430999999958</c:v>
                </c:pt>
                <c:pt idx="885">
                  <c:v>99.620261999999983</c:v>
                </c:pt>
                <c:pt idx="886">
                  <c:v>99.620261999999983</c:v>
                </c:pt>
                <c:pt idx="887">
                  <c:v>99.620261999999983</c:v>
                </c:pt>
                <c:pt idx="888">
                  <c:v>99.622038999998296</c:v>
                </c:pt>
                <c:pt idx="889">
                  <c:v>99.622038999998296</c:v>
                </c:pt>
                <c:pt idx="890">
                  <c:v>99.644043999999994</c:v>
                </c:pt>
                <c:pt idx="891">
                  <c:v>99.644043999999994</c:v>
                </c:pt>
                <c:pt idx="892">
                  <c:v>99.648928999999981</c:v>
                </c:pt>
                <c:pt idx="893">
                  <c:v>99.65413599999998</c:v>
                </c:pt>
                <c:pt idx="894">
                  <c:v>99.662944999999979</c:v>
                </c:pt>
                <c:pt idx="895">
                  <c:v>99.667546000000002</c:v>
                </c:pt>
                <c:pt idx="896">
                  <c:v>99.667546000000002</c:v>
                </c:pt>
                <c:pt idx="897">
                  <c:v>99.676697999999988</c:v>
                </c:pt>
                <c:pt idx="898">
                  <c:v>99.681262000000004</c:v>
                </c:pt>
                <c:pt idx="899">
                  <c:v>99.685778999998107</c:v>
                </c:pt>
                <c:pt idx="900">
                  <c:v>99.690213000000227</c:v>
                </c:pt>
                <c:pt idx="901">
                  <c:v>99.694642999999999</c:v>
                </c:pt>
                <c:pt idx="902">
                  <c:v>99.694642999999999</c:v>
                </c:pt>
                <c:pt idx="903">
                  <c:v>99.703467000000003</c:v>
                </c:pt>
                <c:pt idx="904">
                  <c:v>99.707856000000007</c:v>
                </c:pt>
                <c:pt idx="905">
                  <c:v>99.712106000000006</c:v>
                </c:pt>
                <c:pt idx="906">
                  <c:v>99.716347999999982</c:v>
                </c:pt>
                <c:pt idx="907">
                  <c:v>99.719588000000002</c:v>
                </c:pt>
                <c:pt idx="908">
                  <c:v>99.724745999999982</c:v>
                </c:pt>
                <c:pt idx="909">
                  <c:v>99.728909000000002</c:v>
                </c:pt>
                <c:pt idx="910">
                  <c:v>99.733069000000327</c:v>
                </c:pt>
                <c:pt idx="911">
                  <c:v>99.733134000000007</c:v>
                </c:pt>
                <c:pt idx="912">
                  <c:v>99.741339999999994</c:v>
                </c:pt>
                <c:pt idx="913">
                  <c:v>99.745435999999998</c:v>
                </c:pt>
                <c:pt idx="914">
                  <c:v>99.749516999999997</c:v>
                </c:pt>
                <c:pt idx="915">
                  <c:v>99.753375999999989</c:v>
                </c:pt>
                <c:pt idx="916">
                  <c:v>99.757212999999993</c:v>
                </c:pt>
                <c:pt idx="917">
                  <c:v>99.757212999999993</c:v>
                </c:pt>
                <c:pt idx="918">
                  <c:v>99.764878999999979</c:v>
                </c:pt>
                <c:pt idx="919">
                  <c:v>99.768614999999997</c:v>
                </c:pt>
                <c:pt idx="920">
                  <c:v>99.772234999999981</c:v>
                </c:pt>
                <c:pt idx="921">
                  <c:v>99.775839999999988</c:v>
                </c:pt>
                <c:pt idx="922">
                  <c:v>99.776860999999982</c:v>
                </c:pt>
                <c:pt idx="923">
                  <c:v>99.782955000000001</c:v>
                </c:pt>
                <c:pt idx="924">
                  <c:v>99.786470999999949</c:v>
                </c:pt>
                <c:pt idx="925">
                  <c:v>99.786470999999949</c:v>
                </c:pt>
                <c:pt idx="926">
                  <c:v>99.793402999999998</c:v>
                </c:pt>
                <c:pt idx="927">
                  <c:v>99.796823000000927</c:v>
                </c:pt>
                <c:pt idx="928">
                  <c:v>99.800130999999979</c:v>
                </c:pt>
                <c:pt idx="929">
                  <c:v>99.803534999999982</c:v>
                </c:pt>
                <c:pt idx="930">
                  <c:v>99.806395999999978</c:v>
                </c:pt>
                <c:pt idx="931">
                  <c:v>99.810237000000001</c:v>
                </c:pt>
                <c:pt idx="932">
                  <c:v>99.810237000000001</c:v>
                </c:pt>
                <c:pt idx="933">
                  <c:v>99.816766999999999</c:v>
                </c:pt>
                <c:pt idx="934">
                  <c:v>99.819997000000001</c:v>
                </c:pt>
                <c:pt idx="935">
                  <c:v>99.822835999998958</c:v>
                </c:pt>
                <c:pt idx="936">
                  <c:v>99.826269999999994</c:v>
                </c:pt>
                <c:pt idx="937">
                  <c:v>99.829391999999658</c:v>
                </c:pt>
                <c:pt idx="938">
                  <c:v>99.832408999999558</c:v>
                </c:pt>
                <c:pt idx="939">
                  <c:v>99.835378999998355</c:v>
                </c:pt>
                <c:pt idx="940">
                  <c:v>99.838333999999989</c:v>
                </c:pt>
                <c:pt idx="941">
                  <c:v>99.841195999999997</c:v>
                </c:pt>
                <c:pt idx="942">
                  <c:v>99.844054000000227</c:v>
                </c:pt>
                <c:pt idx="943">
                  <c:v>99.846873000000002</c:v>
                </c:pt>
                <c:pt idx="944">
                  <c:v>99.847188000000003</c:v>
                </c:pt>
                <c:pt idx="945">
                  <c:v>99.847188000000003</c:v>
                </c:pt>
                <c:pt idx="946">
                  <c:v>99.847188000000003</c:v>
                </c:pt>
                <c:pt idx="947">
                  <c:v>99.849001000000001</c:v>
                </c:pt>
                <c:pt idx="948">
                  <c:v>99.860099000000005</c:v>
                </c:pt>
                <c:pt idx="949">
                  <c:v>99.863378999998858</c:v>
                </c:pt>
                <c:pt idx="950">
                  <c:v>99.866124999999997</c:v>
                </c:pt>
                <c:pt idx="951">
                  <c:v>99.868851999999919</c:v>
                </c:pt>
                <c:pt idx="952">
                  <c:v>99.871545999999981</c:v>
                </c:pt>
                <c:pt idx="953">
                  <c:v>99.874215000000007</c:v>
                </c:pt>
                <c:pt idx="954">
                  <c:v>99.876879999999858</c:v>
                </c:pt>
                <c:pt idx="955">
                  <c:v>99.879372999998296</c:v>
                </c:pt>
                <c:pt idx="956">
                  <c:v>99.881859000000006</c:v>
                </c:pt>
                <c:pt idx="957">
                  <c:v>99.884242999999998</c:v>
                </c:pt>
                <c:pt idx="958">
                  <c:v>99.886617000000001</c:v>
                </c:pt>
                <c:pt idx="959">
                  <c:v>99.888986999999958</c:v>
                </c:pt>
                <c:pt idx="960">
                  <c:v>99.891261000000227</c:v>
                </c:pt>
                <c:pt idx="961">
                  <c:v>99.893510000000006</c:v>
                </c:pt>
                <c:pt idx="962">
                  <c:v>99.895674999999983</c:v>
                </c:pt>
                <c:pt idx="963">
                  <c:v>99.897835999999998</c:v>
                </c:pt>
                <c:pt idx="964">
                  <c:v>99.899773999999979</c:v>
                </c:pt>
                <c:pt idx="965">
                  <c:v>99.902055000000004</c:v>
                </c:pt>
                <c:pt idx="966">
                  <c:v>99.904157999999995</c:v>
                </c:pt>
                <c:pt idx="967">
                  <c:v>99.906171000000001</c:v>
                </c:pt>
                <c:pt idx="968">
                  <c:v>99.908158999999998</c:v>
                </c:pt>
                <c:pt idx="969">
                  <c:v>99.910082000000003</c:v>
                </c:pt>
                <c:pt idx="970">
                  <c:v>99.910917999999995</c:v>
                </c:pt>
                <c:pt idx="971">
                  <c:v>99.913509000001127</c:v>
                </c:pt>
                <c:pt idx="972">
                  <c:v>99.915734</c:v>
                </c:pt>
                <c:pt idx="973">
                  <c:v>99.917394000000527</c:v>
                </c:pt>
                <c:pt idx="974">
                  <c:v>99.919292999999996</c:v>
                </c:pt>
                <c:pt idx="975">
                  <c:v>99.921041000000002</c:v>
                </c:pt>
                <c:pt idx="976">
                  <c:v>99.922646999999998</c:v>
                </c:pt>
                <c:pt idx="977">
                  <c:v>99.924284000000227</c:v>
                </c:pt>
                <c:pt idx="978">
                  <c:v>99.925847999999988</c:v>
                </c:pt>
                <c:pt idx="979">
                  <c:v>99.927385999999998</c:v>
                </c:pt>
                <c:pt idx="980">
                  <c:v>99.928901999999979</c:v>
                </c:pt>
                <c:pt idx="981">
                  <c:v>99.930327000000005</c:v>
                </c:pt>
                <c:pt idx="982">
                  <c:v>99.931746000000004</c:v>
                </c:pt>
                <c:pt idx="983">
                  <c:v>99.931746000000004</c:v>
                </c:pt>
                <c:pt idx="984">
                  <c:v>99.934561000000627</c:v>
                </c:pt>
                <c:pt idx="985">
                  <c:v>99.935962000000004</c:v>
                </c:pt>
                <c:pt idx="986">
                  <c:v>99.937359000000427</c:v>
                </c:pt>
                <c:pt idx="987">
                  <c:v>99.938729999999993</c:v>
                </c:pt>
                <c:pt idx="988">
                  <c:v>99.940066000000527</c:v>
                </c:pt>
                <c:pt idx="989">
                  <c:v>99.941401999999997</c:v>
                </c:pt>
                <c:pt idx="990">
                  <c:v>99.942717000000002</c:v>
                </c:pt>
                <c:pt idx="991">
                  <c:v>99.944022000001027</c:v>
                </c:pt>
                <c:pt idx="992">
                  <c:v>99.944929000001821</c:v>
                </c:pt>
                <c:pt idx="993">
                  <c:v>99.946608999999995</c:v>
                </c:pt>
                <c:pt idx="994">
                  <c:v>99.947897999999995</c:v>
                </c:pt>
                <c:pt idx="995">
                  <c:v>99.949178000000003</c:v>
                </c:pt>
                <c:pt idx="996">
                  <c:v>99.950453999999993</c:v>
                </c:pt>
                <c:pt idx="997">
                  <c:v>99.950453999999993</c:v>
                </c:pt>
                <c:pt idx="998">
                  <c:v>99.952917999999983</c:v>
                </c:pt>
                <c:pt idx="999">
                  <c:v>99.954108000000005</c:v>
                </c:pt>
                <c:pt idx="1000">
                  <c:v>99.954108000000005</c:v>
                </c:pt>
                <c:pt idx="1001">
                  <c:v>99.956405000000004</c:v>
                </c:pt>
                <c:pt idx="1002">
                  <c:v>99.957544999999996</c:v>
                </c:pt>
                <c:pt idx="1003">
                  <c:v>99.958653999999996</c:v>
                </c:pt>
                <c:pt idx="1004">
                  <c:v>99.958923999999996</c:v>
                </c:pt>
                <c:pt idx="1005">
                  <c:v>99.960847999999999</c:v>
                </c:pt>
                <c:pt idx="1006">
                  <c:v>99.960847999999999</c:v>
                </c:pt>
                <c:pt idx="1007">
                  <c:v>99.962943999999993</c:v>
                </c:pt>
                <c:pt idx="1008">
                  <c:v>99.963982000000001</c:v>
                </c:pt>
                <c:pt idx="1009">
                  <c:v>99.965014999999994</c:v>
                </c:pt>
                <c:pt idx="1010">
                  <c:v>99.966042000000002</c:v>
                </c:pt>
                <c:pt idx="1011">
                  <c:v>99.967064000001287</c:v>
                </c:pt>
                <c:pt idx="1012">
                  <c:v>99.96803199999998</c:v>
                </c:pt>
                <c:pt idx="1013">
                  <c:v>99.968992999999998</c:v>
                </c:pt>
                <c:pt idx="1014">
                  <c:v>99.969938999999982</c:v>
                </c:pt>
                <c:pt idx="1015">
                  <c:v>99.970873999999981</c:v>
                </c:pt>
                <c:pt idx="1016">
                  <c:v>99.971746999999979</c:v>
                </c:pt>
                <c:pt idx="1017">
                  <c:v>99.972611999999998</c:v>
                </c:pt>
                <c:pt idx="1018">
                  <c:v>99.97346899999998</c:v>
                </c:pt>
                <c:pt idx="1019">
                  <c:v>99.97346899999998</c:v>
                </c:pt>
                <c:pt idx="1020">
                  <c:v>99.97346899999998</c:v>
                </c:pt>
                <c:pt idx="1021">
                  <c:v>99.97346899999998</c:v>
                </c:pt>
                <c:pt idx="1022">
                  <c:v>99.97346899999998</c:v>
                </c:pt>
                <c:pt idx="1023">
                  <c:v>99.97346899999998</c:v>
                </c:pt>
                <c:pt idx="1024">
                  <c:v>99.973523000000327</c:v>
                </c:pt>
                <c:pt idx="1025">
                  <c:v>99.978733999999989</c:v>
                </c:pt>
                <c:pt idx="1026">
                  <c:v>99.980281000000005</c:v>
                </c:pt>
                <c:pt idx="1027">
                  <c:v>99.981110000000427</c:v>
                </c:pt>
                <c:pt idx="1028">
                  <c:v>99.981881999999999</c:v>
                </c:pt>
                <c:pt idx="1029">
                  <c:v>99.981881999999999</c:v>
                </c:pt>
                <c:pt idx="1030">
                  <c:v>99.983414999999994</c:v>
                </c:pt>
                <c:pt idx="1031">
                  <c:v>99.984130000000007</c:v>
                </c:pt>
                <c:pt idx="1032">
                  <c:v>99.984826000000027</c:v>
                </c:pt>
                <c:pt idx="1033">
                  <c:v>99.985513999999995</c:v>
                </c:pt>
                <c:pt idx="1034">
                  <c:v>99.986153000000527</c:v>
                </c:pt>
                <c:pt idx="1035">
                  <c:v>99.986780999999979</c:v>
                </c:pt>
                <c:pt idx="1036">
                  <c:v>99.987376999999981</c:v>
                </c:pt>
                <c:pt idx="1037">
                  <c:v>99.987961999999996</c:v>
                </c:pt>
                <c:pt idx="1038">
                  <c:v>99.988491999999979</c:v>
                </c:pt>
                <c:pt idx="1039">
                  <c:v>99.988810999999998</c:v>
                </c:pt>
                <c:pt idx="1040">
                  <c:v>99.989498999999981</c:v>
                </c:pt>
                <c:pt idx="1041">
                  <c:v>99.990000000000023</c:v>
                </c:pt>
                <c:pt idx="1042">
                  <c:v>99.990466000000026</c:v>
                </c:pt>
                <c:pt idx="1043">
                  <c:v>99.990891000000005</c:v>
                </c:pt>
                <c:pt idx="1044">
                  <c:v>99.991308000000004</c:v>
                </c:pt>
                <c:pt idx="1045">
                  <c:v>99.991720000000427</c:v>
                </c:pt>
                <c:pt idx="1046">
                  <c:v>99.992127999999994</c:v>
                </c:pt>
                <c:pt idx="1047">
                  <c:v>99.992514000000227</c:v>
                </c:pt>
                <c:pt idx="1048">
                  <c:v>99.992840000000001</c:v>
                </c:pt>
                <c:pt idx="1049">
                  <c:v>99.993162000000027</c:v>
                </c:pt>
                <c:pt idx="1050">
                  <c:v>99.993272000000005</c:v>
                </c:pt>
                <c:pt idx="1051">
                  <c:v>99.993773000000004</c:v>
                </c:pt>
                <c:pt idx="1052">
                  <c:v>99.994127000001214</c:v>
                </c:pt>
                <c:pt idx="1053">
                  <c:v>99.994428999999997</c:v>
                </c:pt>
                <c:pt idx="1054">
                  <c:v>99.994428999999997</c:v>
                </c:pt>
                <c:pt idx="1055">
                  <c:v>99.994428999999997</c:v>
                </c:pt>
                <c:pt idx="1056">
                  <c:v>99.995327000000003</c:v>
                </c:pt>
                <c:pt idx="1057">
                  <c:v>99.995616000000027</c:v>
                </c:pt>
                <c:pt idx="1058">
                  <c:v>99.995904999999993</c:v>
                </c:pt>
                <c:pt idx="1059">
                  <c:v>99.996188000000004</c:v>
                </c:pt>
                <c:pt idx="1060">
                  <c:v>99.996449999999996</c:v>
                </c:pt>
                <c:pt idx="1061">
                  <c:v>99.996707999999998</c:v>
                </c:pt>
                <c:pt idx="1062">
                  <c:v>99.99695300000117</c:v>
                </c:pt>
                <c:pt idx="1063">
                  <c:v>99.997045000000227</c:v>
                </c:pt>
                <c:pt idx="1064">
                  <c:v>99.997435999999993</c:v>
                </c:pt>
                <c:pt idx="1065">
                  <c:v>99.997655000001345</c:v>
                </c:pt>
                <c:pt idx="1066">
                  <c:v>99.997856000000027</c:v>
                </c:pt>
                <c:pt idx="1067">
                  <c:v>99.998035999999999</c:v>
                </c:pt>
                <c:pt idx="1068">
                  <c:v>99.998208000000005</c:v>
                </c:pt>
                <c:pt idx="1069">
                  <c:v>99.998208000000005</c:v>
                </c:pt>
                <c:pt idx="1070">
                  <c:v>99.998551000000006</c:v>
                </c:pt>
                <c:pt idx="1071">
                  <c:v>99.998716000000002</c:v>
                </c:pt>
                <c:pt idx="1072">
                  <c:v>99.998877999999948</c:v>
                </c:pt>
                <c:pt idx="1073">
                  <c:v>99.998985000000005</c:v>
                </c:pt>
                <c:pt idx="1074">
                  <c:v>99.999088999999998</c:v>
                </c:pt>
                <c:pt idx="1075">
                  <c:v>99.999182000000005</c:v>
                </c:pt>
                <c:pt idx="1076">
                  <c:v>99.999268000000427</c:v>
                </c:pt>
                <c:pt idx="1077">
                  <c:v>99.999353999999997</c:v>
                </c:pt>
                <c:pt idx="1078">
                  <c:v>99.999431999999999</c:v>
                </c:pt>
                <c:pt idx="1079">
                  <c:v>99.999431999999999</c:v>
                </c:pt>
                <c:pt idx="1080">
                  <c:v>99.999588000000003</c:v>
                </c:pt>
                <c:pt idx="1081">
                  <c:v>99.999645000000427</c:v>
                </c:pt>
                <c:pt idx="1082">
                  <c:v>99.999700000000004</c:v>
                </c:pt>
                <c:pt idx="1083">
                  <c:v>99.999756000000005</c:v>
                </c:pt>
                <c:pt idx="1084">
                  <c:v>99.999798999999982</c:v>
                </c:pt>
                <c:pt idx="1085">
                  <c:v>99.999842000000001</c:v>
                </c:pt>
                <c:pt idx="1086">
                  <c:v>99.999883999999994</c:v>
                </c:pt>
                <c:pt idx="1087">
                  <c:v>99.999910000000227</c:v>
                </c:pt>
                <c:pt idx="1088">
                  <c:v>99.999932999999999</c:v>
                </c:pt>
                <c:pt idx="1089">
                  <c:v>99.999954000000727</c:v>
                </c:pt>
                <c:pt idx="1090">
                  <c:v>99.999970000000005</c:v>
                </c:pt>
                <c:pt idx="1091">
                  <c:v>99.999977000000001</c:v>
                </c:pt>
                <c:pt idx="1092">
                  <c:v>99.999984000000026</c:v>
                </c:pt>
                <c:pt idx="1093">
                  <c:v>99.999989999999997</c:v>
                </c:pt>
                <c:pt idx="1094">
                  <c:v>99.999995999999996</c:v>
                </c:pt>
                <c:pt idx="1095">
                  <c:v>100</c:v>
                </c:pt>
                <c:pt idx="1096">
                  <c:v>100</c:v>
                </c:pt>
                <c:pt idx="1097">
                  <c:v>100</c:v>
                </c:pt>
                <c:pt idx="1098">
                  <c:v>100</c:v>
                </c:pt>
                <c:pt idx="1099">
                  <c:v>100</c:v>
                </c:pt>
              </c:numCache>
            </c:numRef>
          </c:yVal>
        </c:ser>
        <c:axId val="70406144"/>
        <c:axId val="70407296"/>
      </c:scatterChart>
      <c:valAx>
        <c:axId val="70406144"/>
        <c:scaling>
          <c:orientation val="minMax"/>
          <c:max val="1200"/>
          <c:min val="0"/>
        </c:scaling>
        <c:axPos val="b"/>
        <c:numFmt formatCode="General" sourceLinked="1"/>
        <c:tickLblPos val="nextTo"/>
        <c:spPr>
          <a:ln w="3175">
            <a:solidFill>
              <a:schemeClr val="accent3"/>
            </a:solidFill>
            <a:prstDash val="solid"/>
          </a:ln>
        </c:spPr>
        <c:txPr>
          <a:bodyPr rot="0" vert="horz"/>
          <a:lstStyle/>
          <a:p>
            <a:pPr>
              <a:defRPr sz="1400" b="0" i="0" u="none" strike="noStrike" baseline="0">
                <a:solidFill>
                  <a:srgbClr val="F8F8F8"/>
                </a:solidFill>
                <a:latin typeface="Arial"/>
                <a:ea typeface="Arial"/>
                <a:cs typeface="Arial"/>
              </a:defRPr>
            </a:pPr>
            <a:endParaRPr lang="en-US"/>
          </a:p>
        </c:txPr>
        <c:crossAx val="70407296"/>
        <c:crosses val="autoZero"/>
        <c:crossBetween val="midCat"/>
        <c:majorUnit val="300"/>
      </c:valAx>
      <c:valAx>
        <c:axId val="70407296"/>
        <c:scaling>
          <c:orientation val="minMax"/>
          <c:max val="100"/>
        </c:scaling>
        <c:axPos val="l"/>
        <c:majorGridlines>
          <c:spPr>
            <a:ln w="3175">
              <a:solidFill>
                <a:schemeClr val="bg1"/>
              </a:solidFill>
              <a:prstDash val="solid"/>
            </a:ln>
          </c:spPr>
        </c:majorGridlines>
        <c:numFmt formatCode="General" sourceLinked="1"/>
        <c:tickLblPos val="nextTo"/>
        <c:spPr>
          <a:ln w="3175">
            <a:solidFill>
              <a:schemeClr val="bg1"/>
            </a:solidFill>
            <a:prstDash val="solid"/>
          </a:ln>
        </c:spPr>
        <c:txPr>
          <a:bodyPr rot="0" vert="horz"/>
          <a:lstStyle/>
          <a:p>
            <a:pPr>
              <a:defRPr sz="1400" b="0" i="0" u="none" strike="noStrike" baseline="0">
                <a:solidFill>
                  <a:srgbClr val="F8F8F8"/>
                </a:solidFill>
                <a:latin typeface="Arial"/>
                <a:ea typeface="Arial"/>
                <a:cs typeface="Arial"/>
              </a:defRPr>
            </a:pPr>
            <a:endParaRPr lang="en-US"/>
          </a:p>
        </c:txPr>
        <c:crossAx val="70406144"/>
        <c:crosses val="autoZero"/>
        <c:crossBetween val="midCat"/>
      </c:valAx>
      <c:spPr>
        <a:noFill/>
        <a:ln w="25400">
          <a:noFill/>
        </a:ln>
      </c:spPr>
    </c:plotArea>
    <c:plotVisOnly val="1"/>
    <c:dispBlanksAs val="gap"/>
  </c:chart>
  <c:spPr>
    <a:noFill/>
    <a:ln w="9525">
      <a:noFill/>
    </a:ln>
  </c:spPr>
  <c:txPr>
    <a:bodyPr/>
    <a:lstStyle/>
    <a:p>
      <a:pPr>
        <a:defRPr sz="1000" b="0" i="0" u="none" strike="noStrike" baseline="0">
          <a:solidFill>
            <a:srgbClr val="000000"/>
          </a:solidFill>
          <a:latin typeface="Arial"/>
          <a:ea typeface="Arial"/>
          <a:cs typeface="Arial"/>
        </a:defRPr>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0.17430475185823294"/>
          <c:y val="5.5460621250095536E-2"/>
          <c:w val="0.74916759156492752"/>
          <c:h val="0.71941272430668846"/>
        </c:manualLayout>
      </c:layout>
      <c:scatterChart>
        <c:scatterStyle val="lineMarker"/>
        <c:ser>
          <c:idx val="5"/>
          <c:order val="0"/>
          <c:tx>
            <c:v>rco</c:v>
          </c:tx>
          <c:spPr>
            <a:ln w="28575">
              <a:noFill/>
            </a:ln>
          </c:spPr>
          <c:marker>
            <c:symbol val="circle"/>
            <c:size val="3"/>
            <c:spPr>
              <a:solidFill>
                <a:srgbClr val="000080"/>
              </a:solidFill>
              <a:ln>
                <a:solidFill>
                  <a:srgbClr val="000080"/>
                </a:solidFill>
                <a:prstDash val="solid"/>
              </a:ln>
            </c:spPr>
          </c:marker>
          <c:xVal>
            <c:numRef>
              <c:f>'RCO results'!$A$2:$A$1101</c:f>
              <c:numCache>
                <c:formatCode>General</c:formatCode>
                <c:ptCount val="110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pt idx="60">
                  <c:v>61</c:v>
                </c:pt>
                <c:pt idx="61">
                  <c:v>62</c:v>
                </c:pt>
                <c:pt idx="62">
                  <c:v>63</c:v>
                </c:pt>
                <c:pt idx="63">
                  <c:v>64</c:v>
                </c:pt>
                <c:pt idx="64">
                  <c:v>65</c:v>
                </c:pt>
                <c:pt idx="65">
                  <c:v>66</c:v>
                </c:pt>
                <c:pt idx="66">
                  <c:v>67</c:v>
                </c:pt>
                <c:pt idx="67">
                  <c:v>68</c:v>
                </c:pt>
                <c:pt idx="68">
                  <c:v>69</c:v>
                </c:pt>
                <c:pt idx="69">
                  <c:v>70</c:v>
                </c:pt>
                <c:pt idx="70">
                  <c:v>71</c:v>
                </c:pt>
                <c:pt idx="71">
                  <c:v>72</c:v>
                </c:pt>
                <c:pt idx="72">
                  <c:v>73</c:v>
                </c:pt>
                <c:pt idx="73">
                  <c:v>74</c:v>
                </c:pt>
                <c:pt idx="74">
                  <c:v>75</c:v>
                </c:pt>
                <c:pt idx="75">
                  <c:v>76</c:v>
                </c:pt>
                <c:pt idx="76">
                  <c:v>77</c:v>
                </c:pt>
                <c:pt idx="77">
                  <c:v>78</c:v>
                </c:pt>
                <c:pt idx="78">
                  <c:v>79</c:v>
                </c:pt>
                <c:pt idx="79">
                  <c:v>80</c:v>
                </c:pt>
                <c:pt idx="80">
                  <c:v>81</c:v>
                </c:pt>
                <c:pt idx="81">
                  <c:v>82</c:v>
                </c:pt>
                <c:pt idx="82">
                  <c:v>83</c:v>
                </c:pt>
                <c:pt idx="83">
                  <c:v>84</c:v>
                </c:pt>
                <c:pt idx="84">
                  <c:v>85</c:v>
                </c:pt>
                <c:pt idx="85">
                  <c:v>86</c:v>
                </c:pt>
                <c:pt idx="86">
                  <c:v>87</c:v>
                </c:pt>
                <c:pt idx="87">
                  <c:v>88</c:v>
                </c:pt>
                <c:pt idx="88">
                  <c:v>89</c:v>
                </c:pt>
                <c:pt idx="89">
                  <c:v>90</c:v>
                </c:pt>
                <c:pt idx="90">
                  <c:v>91</c:v>
                </c:pt>
                <c:pt idx="91">
                  <c:v>92</c:v>
                </c:pt>
                <c:pt idx="92">
                  <c:v>93</c:v>
                </c:pt>
                <c:pt idx="93">
                  <c:v>94</c:v>
                </c:pt>
                <c:pt idx="94">
                  <c:v>95</c:v>
                </c:pt>
                <c:pt idx="95">
                  <c:v>96</c:v>
                </c:pt>
                <c:pt idx="96">
                  <c:v>97</c:v>
                </c:pt>
                <c:pt idx="97">
                  <c:v>98</c:v>
                </c:pt>
                <c:pt idx="98">
                  <c:v>99</c:v>
                </c:pt>
                <c:pt idx="99">
                  <c:v>100</c:v>
                </c:pt>
                <c:pt idx="100">
                  <c:v>101</c:v>
                </c:pt>
                <c:pt idx="101">
                  <c:v>102</c:v>
                </c:pt>
                <c:pt idx="102">
                  <c:v>103</c:v>
                </c:pt>
                <c:pt idx="103">
                  <c:v>104</c:v>
                </c:pt>
                <c:pt idx="104">
                  <c:v>105</c:v>
                </c:pt>
                <c:pt idx="105">
                  <c:v>106</c:v>
                </c:pt>
                <c:pt idx="106">
                  <c:v>107</c:v>
                </c:pt>
                <c:pt idx="107">
                  <c:v>108</c:v>
                </c:pt>
                <c:pt idx="108">
                  <c:v>109</c:v>
                </c:pt>
                <c:pt idx="109">
                  <c:v>110</c:v>
                </c:pt>
                <c:pt idx="110">
                  <c:v>111</c:v>
                </c:pt>
                <c:pt idx="111">
                  <c:v>112</c:v>
                </c:pt>
                <c:pt idx="112">
                  <c:v>113</c:v>
                </c:pt>
                <c:pt idx="113">
                  <c:v>114</c:v>
                </c:pt>
                <c:pt idx="114">
                  <c:v>115</c:v>
                </c:pt>
                <c:pt idx="115">
                  <c:v>116</c:v>
                </c:pt>
                <c:pt idx="116">
                  <c:v>117</c:v>
                </c:pt>
                <c:pt idx="117">
                  <c:v>118</c:v>
                </c:pt>
                <c:pt idx="118">
                  <c:v>119</c:v>
                </c:pt>
                <c:pt idx="119">
                  <c:v>120</c:v>
                </c:pt>
                <c:pt idx="120">
                  <c:v>121</c:v>
                </c:pt>
                <c:pt idx="121">
                  <c:v>122</c:v>
                </c:pt>
                <c:pt idx="122">
                  <c:v>123</c:v>
                </c:pt>
                <c:pt idx="123">
                  <c:v>124</c:v>
                </c:pt>
                <c:pt idx="124">
                  <c:v>125</c:v>
                </c:pt>
                <c:pt idx="125">
                  <c:v>126</c:v>
                </c:pt>
                <c:pt idx="126">
                  <c:v>127</c:v>
                </c:pt>
                <c:pt idx="127">
                  <c:v>128</c:v>
                </c:pt>
                <c:pt idx="128">
                  <c:v>129</c:v>
                </c:pt>
                <c:pt idx="129">
                  <c:v>130</c:v>
                </c:pt>
                <c:pt idx="130">
                  <c:v>131</c:v>
                </c:pt>
                <c:pt idx="131">
                  <c:v>132</c:v>
                </c:pt>
                <c:pt idx="132">
                  <c:v>133</c:v>
                </c:pt>
                <c:pt idx="133">
                  <c:v>134</c:v>
                </c:pt>
                <c:pt idx="134">
                  <c:v>135</c:v>
                </c:pt>
                <c:pt idx="135">
                  <c:v>136</c:v>
                </c:pt>
                <c:pt idx="136">
                  <c:v>137</c:v>
                </c:pt>
                <c:pt idx="137">
                  <c:v>138</c:v>
                </c:pt>
                <c:pt idx="138">
                  <c:v>139</c:v>
                </c:pt>
                <c:pt idx="139">
                  <c:v>140</c:v>
                </c:pt>
                <c:pt idx="140">
                  <c:v>141</c:v>
                </c:pt>
                <c:pt idx="141">
                  <c:v>142</c:v>
                </c:pt>
                <c:pt idx="142">
                  <c:v>143</c:v>
                </c:pt>
                <c:pt idx="143">
                  <c:v>144</c:v>
                </c:pt>
                <c:pt idx="144">
                  <c:v>145</c:v>
                </c:pt>
                <c:pt idx="145">
                  <c:v>146</c:v>
                </c:pt>
                <c:pt idx="146">
                  <c:v>147</c:v>
                </c:pt>
                <c:pt idx="147">
                  <c:v>148</c:v>
                </c:pt>
                <c:pt idx="148">
                  <c:v>149</c:v>
                </c:pt>
                <c:pt idx="149">
                  <c:v>150</c:v>
                </c:pt>
                <c:pt idx="150">
                  <c:v>151</c:v>
                </c:pt>
                <c:pt idx="151">
                  <c:v>152</c:v>
                </c:pt>
                <c:pt idx="152">
                  <c:v>153</c:v>
                </c:pt>
                <c:pt idx="153">
                  <c:v>154</c:v>
                </c:pt>
                <c:pt idx="154">
                  <c:v>155</c:v>
                </c:pt>
                <c:pt idx="155">
                  <c:v>156</c:v>
                </c:pt>
                <c:pt idx="156">
                  <c:v>157</c:v>
                </c:pt>
                <c:pt idx="157">
                  <c:v>158</c:v>
                </c:pt>
                <c:pt idx="158">
                  <c:v>159</c:v>
                </c:pt>
                <c:pt idx="159">
                  <c:v>160</c:v>
                </c:pt>
                <c:pt idx="160">
                  <c:v>161</c:v>
                </c:pt>
                <c:pt idx="161">
                  <c:v>162</c:v>
                </c:pt>
                <c:pt idx="162">
                  <c:v>163</c:v>
                </c:pt>
                <c:pt idx="163">
                  <c:v>164</c:v>
                </c:pt>
                <c:pt idx="164">
                  <c:v>165</c:v>
                </c:pt>
                <c:pt idx="165">
                  <c:v>166</c:v>
                </c:pt>
                <c:pt idx="166">
                  <c:v>167</c:v>
                </c:pt>
                <c:pt idx="167">
                  <c:v>168</c:v>
                </c:pt>
                <c:pt idx="168">
                  <c:v>169</c:v>
                </c:pt>
                <c:pt idx="169">
                  <c:v>170</c:v>
                </c:pt>
                <c:pt idx="170">
                  <c:v>171</c:v>
                </c:pt>
                <c:pt idx="171">
                  <c:v>172</c:v>
                </c:pt>
                <c:pt idx="172">
                  <c:v>173</c:v>
                </c:pt>
                <c:pt idx="173">
                  <c:v>174</c:v>
                </c:pt>
                <c:pt idx="174">
                  <c:v>175</c:v>
                </c:pt>
                <c:pt idx="175">
                  <c:v>176</c:v>
                </c:pt>
                <c:pt idx="176">
                  <c:v>177</c:v>
                </c:pt>
                <c:pt idx="177">
                  <c:v>178</c:v>
                </c:pt>
                <c:pt idx="178">
                  <c:v>179</c:v>
                </c:pt>
                <c:pt idx="179">
                  <c:v>180</c:v>
                </c:pt>
                <c:pt idx="180">
                  <c:v>181</c:v>
                </c:pt>
                <c:pt idx="181">
                  <c:v>182</c:v>
                </c:pt>
                <c:pt idx="182">
                  <c:v>183</c:v>
                </c:pt>
                <c:pt idx="183">
                  <c:v>184</c:v>
                </c:pt>
                <c:pt idx="184">
                  <c:v>185</c:v>
                </c:pt>
                <c:pt idx="185">
                  <c:v>186</c:v>
                </c:pt>
                <c:pt idx="186">
                  <c:v>187</c:v>
                </c:pt>
                <c:pt idx="187">
                  <c:v>188</c:v>
                </c:pt>
                <c:pt idx="188">
                  <c:v>189</c:v>
                </c:pt>
                <c:pt idx="189">
                  <c:v>190</c:v>
                </c:pt>
                <c:pt idx="190">
                  <c:v>191</c:v>
                </c:pt>
                <c:pt idx="191">
                  <c:v>192</c:v>
                </c:pt>
                <c:pt idx="192">
                  <c:v>193</c:v>
                </c:pt>
                <c:pt idx="193">
                  <c:v>194</c:v>
                </c:pt>
                <c:pt idx="194">
                  <c:v>195</c:v>
                </c:pt>
                <c:pt idx="195">
                  <c:v>196</c:v>
                </c:pt>
                <c:pt idx="196">
                  <c:v>197</c:v>
                </c:pt>
                <c:pt idx="197">
                  <c:v>198</c:v>
                </c:pt>
                <c:pt idx="198">
                  <c:v>199</c:v>
                </c:pt>
                <c:pt idx="199">
                  <c:v>200</c:v>
                </c:pt>
                <c:pt idx="200">
                  <c:v>201</c:v>
                </c:pt>
                <c:pt idx="201">
                  <c:v>202</c:v>
                </c:pt>
                <c:pt idx="202">
                  <c:v>203</c:v>
                </c:pt>
                <c:pt idx="203">
                  <c:v>204</c:v>
                </c:pt>
                <c:pt idx="204">
                  <c:v>205</c:v>
                </c:pt>
                <c:pt idx="205">
                  <c:v>206</c:v>
                </c:pt>
                <c:pt idx="206">
                  <c:v>207</c:v>
                </c:pt>
                <c:pt idx="207">
                  <c:v>208</c:v>
                </c:pt>
                <c:pt idx="208">
                  <c:v>209</c:v>
                </c:pt>
                <c:pt idx="209">
                  <c:v>210</c:v>
                </c:pt>
                <c:pt idx="210">
                  <c:v>211</c:v>
                </c:pt>
                <c:pt idx="211">
                  <c:v>212</c:v>
                </c:pt>
                <c:pt idx="212">
                  <c:v>213</c:v>
                </c:pt>
                <c:pt idx="213">
                  <c:v>214</c:v>
                </c:pt>
                <c:pt idx="214">
                  <c:v>215</c:v>
                </c:pt>
                <c:pt idx="215">
                  <c:v>216</c:v>
                </c:pt>
                <c:pt idx="216">
                  <c:v>217</c:v>
                </c:pt>
                <c:pt idx="217">
                  <c:v>218</c:v>
                </c:pt>
                <c:pt idx="218">
                  <c:v>219</c:v>
                </c:pt>
                <c:pt idx="219">
                  <c:v>220</c:v>
                </c:pt>
                <c:pt idx="220">
                  <c:v>221</c:v>
                </c:pt>
                <c:pt idx="221">
                  <c:v>222</c:v>
                </c:pt>
                <c:pt idx="222">
                  <c:v>223</c:v>
                </c:pt>
                <c:pt idx="223">
                  <c:v>224</c:v>
                </c:pt>
                <c:pt idx="224">
                  <c:v>225</c:v>
                </c:pt>
                <c:pt idx="225">
                  <c:v>226</c:v>
                </c:pt>
                <c:pt idx="226">
                  <c:v>227</c:v>
                </c:pt>
                <c:pt idx="227">
                  <c:v>228</c:v>
                </c:pt>
                <c:pt idx="228">
                  <c:v>229</c:v>
                </c:pt>
                <c:pt idx="229">
                  <c:v>230</c:v>
                </c:pt>
                <c:pt idx="230">
                  <c:v>231</c:v>
                </c:pt>
                <c:pt idx="231">
                  <c:v>232</c:v>
                </c:pt>
                <c:pt idx="232">
                  <c:v>233</c:v>
                </c:pt>
                <c:pt idx="233">
                  <c:v>234</c:v>
                </c:pt>
                <c:pt idx="234">
                  <c:v>235</c:v>
                </c:pt>
                <c:pt idx="235">
                  <c:v>236</c:v>
                </c:pt>
                <c:pt idx="236">
                  <c:v>237</c:v>
                </c:pt>
                <c:pt idx="237">
                  <c:v>238</c:v>
                </c:pt>
                <c:pt idx="238">
                  <c:v>239</c:v>
                </c:pt>
                <c:pt idx="239">
                  <c:v>240</c:v>
                </c:pt>
                <c:pt idx="240">
                  <c:v>241</c:v>
                </c:pt>
                <c:pt idx="241">
                  <c:v>242</c:v>
                </c:pt>
                <c:pt idx="242">
                  <c:v>243</c:v>
                </c:pt>
                <c:pt idx="243">
                  <c:v>244</c:v>
                </c:pt>
                <c:pt idx="244">
                  <c:v>245</c:v>
                </c:pt>
                <c:pt idx="245">
                  <c:v>246</c:v>
                </c:pt>
                <c:pt idx="246">
                  <c:v>247</c:v>
                </c:pt>
                <c:pt idx="247">
                  <c:v>248</c:v>
                </c:pt>
                <c:pt idx="248">
                  <c:v>249</c:v>
                </c:pt>
                <c:pt idx="249">
                  <c:v>250</c:v>
                </c:pt>
                <c:pt idx="250">
                  <c:v>251</c:v>
                </c:pt>
                <c:pt idx="251">
                  <c:v>252</c:v>
                </c:pt>
                <c:pt idx="252">
                  <c:v>253</c:v>
                </c:pt>
                <c:pt idx="253">
                  <c:v>254</c:v>
                </c:pt>
                <c:pt idx="254">
                  <c:v>255</c:v>
                </c:pt>
                <c:pt idx="255">
                  <c:v>256</c:v>
                </c:pt>
                <c:pt idx="256">
                  <c:v>257</c:v>
                </c:pt>
                <c:pt idx="257">
                  <c:v>258</c:v>
                </c:pt>
                <c:pt idx="258">
                  <c:v>259</c:v>
                </c:pt>
                <c:pt idx="259">
                  <c:v>260</c:v>
                </c:pt>
                <c:pt idx="260">
                  <c:v>261</c:v>
                </c:pt>
                <c:pt idx="261">
                  <c:v>262</c:v>
                </c:pt>
                <c:pt idx="262">
                  <c:v>263</c:v>
                </c:pt>
                <c:pt idx="263">
                  <c:v>264</c:v>
                </c:pt>
                <c:pt idx="264">
                  <c:v>265</c:v>
                </c:pt>
                <c:pt idx="265">
                  <c:v>266</c:v>
                </c:pt>
                <c:pt idx="266">
                  <c:v>267</c:v>
                </c:pt>
                <c:pt idx="267">
                  <c:v>268</c:v>
                </c:pt>
                <c:pt idx="268">
                  <c:v>269</c:v>
                </c:pt>
                <c:pt idx="269">
                  <c:v>270</c:v>
                </c:pt>
                <c:pt idx="270">
                  <c:v>271</c:v>
                </c:pt>
                <c:pt idx="271">
                  <c:v>272</c:v>
                </c:pt>
                <c:pt idx="272">
                  <c:v>273</c:v>
                </c:pt>
                <c:pt idx="273">
                  <c:v>274</c:v>
                </c:pt>
                <c:pt idx="274">
                  <c:v>275</c:v>
                </c:pt>
                <c:pt idx="275">
                  <c:v>276</c:v>
                </c:pt>
                <c:pt idx="276">
                  <c:v>277</c:v>
                </c:pt>
                <c:pt idx="277">
                  <c:v>278</c:v>
                </c:pt>
                <c:pt idx="278">
                  <c:v>279</c:v>
                </c:pt>
                <c:pt idx="279">
                  <c:v>280</c:v>
                </c:pt>
                <c:pt idx="280">
                  <c:v>281</c:v>
                </c:pt>
                <c:pt idx="281">
                  <c:v>282</c:v>
                </c:pt>
                <c:pt idx="282">
                  <c:v>283</c:v>
                </c:pt>
                <c:pt idx="283">
                  <c:v>284</c:v>
                </c:pt>
                <c:pt idx="284">
                  <c:v>285</c:v>
                </c:pt>
                <c:pt idx="285">
                  <c:v>286</c:v>
                </c:pt>
                <c:pt idx="286">
                  <c:v>287</c:v>
                </c:pt>
                <c:pt idx="287">
                  <c:v>288</c:v>
                </c:pt>
                <c:pt idx="288">
                  <c:v>289</c:v>
                </c:pt>
                <c:pt idx="289">
                  <c:v>290</c:v>
                </c:pt>
                <c:pt idx="290">
                  <c:v>291</c:v>
                </c:pt>
                <c:pt idx="291">
                  <c:v>292</c:v>
                </c:pt>
                <c:pt idx="292">
                  <c:v>293</c:v>
                </c:pt>
                <c:pt idx="293">
                  <c:v>294</c:v>
                </c:pt>
                <c:pt idx="294">
                  <c:v>295</c:v>
                </c:pt>
                <c:pt idx="295">
                  <c:v>296</c:v>
                </c:pt>
                <c:pt idx="296">
                  <c:v>297</c:v>
                </c:pt>
                <c:pt idx="297">
                  <c:v>298</c:v>
                </c:pt>
                <c:pt idx="298">
                  <c:v>299</c:v>
                </c:pt>
                <c:pt idx="299">
                  <c:v>300</c:v>
                </c:pt>
                <c:pt idx="300">
                  <c:v>301</c:v>
                </c:pt>
                <c:pt idx="301">
                  <c:v>302</c:v>
                </c:pt>
                <c:pt idx="302">
                  <c:v>303</c:v>
                </c:pt>
                <c:pt idx="303">
                  <c:v>304</c:v>
                </c:pt>
                <c:pt idx="304">
                  <c:v>305</c:v>
                </c:pt>
                <c:pt idx="305">
                  <c:v>306</c:v>
                </c:pt>
                <c:pt idx="306">
                  <c:v>307</c:v>
                </c:pt>
                <c:pt idx="307">
                  <c:v>308</c:v>
                </c:pt>
                <c:pt idx="308">
                  <c:v>309</c:v>
                </c:pt>
                <c:pt idx="309">
                  <c:v>310</c:v>
                </c:pt>
                <c:pt idx="310">
                  <c:v>311</c:v>
                </c:pt>
                <c:pt idx="311">
                  <c:v>312</c:v>
                </c:pt>
                <c:pt idx="312">
                  <c:v>313</c:v>
                </c:pt>
                <c:pt idx="313">
                  <c:v>314</c:v>
                </c:pt>
                <c:pt idx="314">
                  <c:v>315</c:v>
                </c:pt>
                <c:pt idx="315">
                  <c:v>316</c:v>
                </c:pt>
                <c:pt idx="316">
                  <c:v>317</c:v>
                </c:pt>
                <c:pt idx="317">
                  <c:v>318</c:v>
                </c:pt>
                <c:pt idx="318">
                  <c:v>319</c:v>
                </c:pt>
                <c:pt idx="319">
                  <c:v>320</c:v>
                </c:pt>
                <c:pt idx="320">
                  <c:v>321</c:v>
                </c:pt>
                <c:pt idx="321">
                  <c:v>322</c:v>
                </c:pt>
                <c:pt idx="322">
                  <c:v>323</c:v>
                </c:pt>
                <c:pt idx="323">
                  <c:v>324</c:v>
                </c:pt>
                <c:pt idx="324">
                  <c:v>325</c:v>
                </c:pt>
                <c:pt idx="325">
                  <c:v>326</c:v>
                </c:pt>
                <c:pt idx="326">
                  <c:v>327</c:v>
                </c:pt>
                <c:pt idx="327">
                  <c:v>328</c:v>
                </c:pt>
                <c:pt idx="328">
                  <c:v>329</c:v>
                </c:pt>
                <c:pt idx="329">
                  <c:v>330</c:v>
                </c:pt>
                <c:pt idx="330">
                  <c:v>331</c:v>
                </c:pt>
                <c:pt idx="331">
                  <c:v>332</c:v>
                </c:pt>
                <c:pt idx="332">
                  <c:v>333</c:v>
                </c:pt>
                <c:pt idx="333">
                  <c:v>334</c:v>
                </c:pt>
                <c:pt idx="334">
                  <c:v>335</c:v>
                </c:pt>
                <c:pt idx="335">
                  <c:v>336</c:v>
                </c:pt>
                <c:pt idx="336">
                  <c:v>337</c:v>
                </c:pt>
                <c:pt idx="337">
                  <c:v>338</c:v>
                </c:pt>
                <c:pt idx="338">
                  <c:v>339</c:v>
                </c:pt>
                <c:pt idx="339">
                  <c:v>340</c:v>
                </c:pt>
                <c:pt idx="340">
                  <c:v>341</c:v>
                </c:pt>
                <c:pt idx="341">
                  <c:v>342</c:v>
                </c:pt>
                <c:pt idx="342">
                  <c:v>343</c:v>
                </c:pt>
                <c:pt idx="343">
                  <c:v>344</c:v>
                </c:pt>
                <c:pt idx="344">
                  <c:v>345</c:v>
                </c:pt>
                <c:pt idx="345">
                  <c:v>346</c:v>
                </c:pt>
                <c:pt idx="346">
                  <c:v>347</c:v>
                </c:pt>
                <c:pt idx="347">
                  <c:v>348</c:v>
                </c:pt>
                <c:pt idx="348">
                  <c:v>349</c:v>
                </c:pt>
                <c:pt idx="349">
                  <c:v>350</c:v>
                </c:pt>
                <c:pt idx="350">
                  <c:v>351</c:v>
                </c:pt>
                <c:pt idx="351">
                  <c:v>352</c:v>
                </c:pt>
                <c:pt idx="352">
                  <c:v>353</c:v>
                </c:pt>
                <c:pt idx="353">
                  <c:v>354</c:v>
                </c:pt>
                <c:pt idx="354">
                  <c:v>355</c:v>
                </c:pt>
                <c:pt idx="355">
                  <c:v>356</c:v>
                </c:pt>
                <c:pt idx="356">
                  <c:v>357</c:v>
                </c:pt>
                <c:pt idx="357">
                  <c:v>358</c:v>
                </c:pt>
                <c:pt idx="358">
                  <c:v>359</c:v>
                </c:pt>
                <c:pt idx="359">
                  <c:v>360</c:v>
                </c:pt>
                <c:pt idx="360">
                  <c:v>361</c:v>
                </c:pt>
                <c:pt idx="361">
                  <c:v>362</c:v>
                </c:pt>
                <c:pt idx="362">
                  <c:v>363</c:v>
                </c:pt>
                <c:pt idx="363">
                  <c:v>364</c:v>
                </c:pt>
                <c:pt idx="364">
                  <c:v>365</c:v>
                </c:pt>
                <c:pt idx="365">
                  <c:v>366</c:v>
                </c:pt>
                <c:pt idx="366">
                  <c:v>367</c:v>
                </c:pt>
                <c:pt idx="367">
                  <c:v>368</c:v>
                </c:pt>
                <c:pt idx="368">
                  <c:v>369</c:v>
                </c:pt>
                <c:pt idx="369">
                  <c:v>370</c:v>
                </c:pt>
                <c:pt idx="370">
                  <c:v>371</c:v>
                </c:pt>
                <c:pt idx="371">
                  <c:v>372</c:v>
                </c:pt>
                <c:pt idx="372">
                  <c:v>373</c:v>
                </c:pt>
                <c:pt idx="373">
                  <c:v>374</c:v>
                </c:pt>
                <c:pt idx="374">
                  <c:v>375</c:v>
                </c:pt>
                <c:pt idx="375">
                  <c:v>376</c:v>
                </c:pt>
                <c:pt idx="376">
                  <c:v>377</c:v>
                </c:pt>
                <c:pt idx="377">
                  <c:v>378</c:v>
                </c:pt>
                <c:pt idx="378">
                  <c:v>379</c:v>
                </c:pt>
                <c:pt idx="379">
                  <c:v>380</c:v>
                </c:pt>
                <c:pt idx="380">
                  <c:v>381</c:v>
                </c:pt>
                <c:pt idx="381">
                  <c:v>382</c:v>
                </c:pt>
                <c:pt idx="382">
                  <c:v>383</c:v>
                </c:pt>
                <c:pt idx="383">
                  <c:v>384</c:v>
                </c:pt>
                <c:pt idx="384">
                  <c:v>385</c:v>
                </c:pt>
                <c:pt idx="385">
                  <c:v>386</c:v>
                </c:pt>
                <c:pt idx="386">
                  <c:v>387</c:v>
                </c:pt>
                <c:pt idx="387">
                  <c:v>388</c:v>
                </c:pt>
                <c:pt idx="388">
                  <c:v>389</c:v>
                </c:pt>
                <c:pt idx="389">
                  <c:v>390</c:v>
                </c:pt>
                <c:pt idx="390">
                  <c:v>391</c:v>
                </c:pt>
                <c:pt idx="391">
                  <c:v>392</c:v>
                </c:pt>
                <c:pt idx="392">
                  <c:v>393</c:v>
                </c:pt>
                <c:pt idx="393">
                  <c:v>394</c:v>
                </c:pt>
                <c:pt idx="394">
                  <c:v>395</c:v>
                </c:pt>
                <c:pt idx="395">
                  <c:v>396</c:v>
                </c:pt>
                <c:pt idx="396">
                  <c:v>397</c:v>
                </c:pt>
                <c:pt idx="397">
                  <c:v>398</c:v>
                </c:pt>
                <c:pt idx="398">
                  <c:v>399</c:v>
                </c:pt>
                <c:pt idx="399">
                  <c:v>400</c:v>
                </c:pt>
                <c:pt idx="400">
                  <c:v>401</c:v>
                </c:pt>
                <c:pt idx="401">
                  <c:v>402</c:v>
                </c:pt>
                <c:pt idx="402">
                  <c:v>403</c:v>
                </c:pt>
                <c:pt idx="403">
                  <c:v>404</c:v>
                </c:pt>
                <c:pt idx="404">
                  <c:v>405</c:v>
                </c:pt>
                <c:pt idx="405">
                  <c:v>406</c:v>
                </c:pt>
                <c:pt idx="406">
                  <c:v>407</c:v>
                </c:pt>
                <c:pt idx="407">
                  <c:v>408</c:v>
                </c:pt>
                <c:pt idx="408">
                  <c:v>409</c:v>
                </c:pt>
                <c:pt idx="409">
                  <c:v>410</c:v>
                </c:pt>
                <c:pt idx="410">
                  <c:v>411</c:v>
                </c:pt>
                <c:pt idx="411">
                  <c:v>412</c:v>
                </c:pt>
                <c:pt idx="412">
                  <c:v>413</c:v>
                </c:pt>
                <c:pt idx="413">
                  <c:v>414</c:v>
                </c:pt>
                <c:pt idx="414">
                  <c:v>415</c:v>
                </c:pt>
                <c:pt idx="415">
                  <c:v>416</c:v>
                </c:pt>
                <c:pt idx="416">
                  <c:v>417</c:v>
                </c:pt>
                <c:pt idx="417">
                  <c:v>418</c:v>
                </c:pt>
                <c:pt idx="418">
                  <c:v>419</c:v>
                </c:pt>
                <c:pt idx="419">
                  <c:v>420</c:v>
                </c:pt>
                <c:pt idx="420">
                  <c:v>421</c:v>
                </c:pt>
                <c:pt idx="421">
                  <c:v>422</c:v>
                </c:pt>
                <c:pt idx="422">
                  <c:v>423</c:v>
                </c:pt>
                <c:pt idx="423">
                  <c:v>424</c:v>
                </c:pt>
                <c:pt idx="424">
                  <c:v>425</c:v>
                </c:pt>
                <c:pt idx="425">
                  <c:v>426</c:v>
                </c:pt>
                <c:pt idx="426">
                  <c:v>427</c:v>
                </c:pt>
                <c:pt idx="427">
                  <c:v>428</c:v>
                </c:pt>
                <c:pt idx="428">
                  <c:v>429</c:v>
                </c:pt>
                <c:pt idx="429">
                  <c:v>430</c:v>
                </c:pt>
                <c:pt idx="430">
                  <c:v>431</c:v>
                </c:pt>
                <c:pt idx="431">
                  <c:v>432</c:v>
                </c:pt>
                <c:pt idx="432">
                  <c:v>433</c:v>
                </c:pt>
                <c:pt idx="433">
                  <c:v>434</c:v>
                </c:pt>
                <c:pt idx="434">
                  <c:v>435</c:v>
                </c:pt>
                <c:pt idx="435">
                  <c:v>436</c:v>
                </c:pt>
                <c:pt idx="436">
                  <c:v>437</c:v>
                </c:pt>
                <c:pt idx="437">
                  <c:v>438</c:v>
                </c:pt>
                <c:pt idx="438">
                  <c:v>439</c:v>
                </c:pt>
                <c:pt idx="439">
                  <c:v>440</c:v>
                </c:pt>
                <c:pt idx="440">
                  <c:v>441</c:v>
                </c:pt>
                <c:pt idx="441">
                  <c:v>442</c:v>
                </c:pt>
                <c:pt idx="442">
                  <c:v>443</c:v>
                </c:pt>
                <c:pt idx="443">
                  <c:v>444</c:v>
                </c:pt>
                <c:pt idx="444">
                  <c:v>445</c:v>
                </c:pt>
                <c:pt idx="445">
                  <c:v>446</c:v>
                </c:pt>
                <c:pt idx="446">
                  <c:v>447</c:v>
                </c:pt>
                <c:pt idx="447">
                  <c:v>448</c:v>
                </c:pt>
                <c:pt idx="448">
                  <c:v>449</c:v>
                </c:pt>
                <c:pt idx="449">
                  <c:v>450</c:v>
                </c:pt>
                <c:pt idx="450">
                  <c:v>451</c:v>
                </c:pt>
                <c:pt idx="451">
                  <c:v>452</c:v>
                </c:pt>
                <c:pt idx="452">
                  <c:v>453</c:v>
                </c:pt>
                <c:pt idx="453">
                  <c:v>454</c:v>
                </c:pt>
                <c:pt idx="454">
                  <c:v>455</c:v>
                </c:pt>
                <c:pt idx="455">
                  <c:v>456</c:v>
                </c:pt>
                <c:pt idx="456">
                  <c:v>457</c:v>
                </c:pt>
                <c:pt idx="457">
                  <c:v>458</c:v>
                </c:pt>
                <c:pt idx="458">
                  <c:v>459</c:v>
                </c:pt>
                <c:pt idx="459">
                  <c:v>460</c:v>
                </c:pt>
                <c:pt idx="460">
                  <c:v>461</c:v>
                </c:pt>
                <c:pt idx="461">
                  <c:v>462</c:v>
                </c:pt>
                <c:pt idx="462">
                  <c:v>463</c:v>
                </c:pt>
                <c:pt idx="463">
                  <c:v>464</c:v>
                </c:pt>
                <c:pt idx="464">
                  <c:v>465</c:v>
                </c:pt>
                <c:pt idx="465">
                  <c:v>466</c:v>
                </c:pt>
                <c:pt idx="466">
                  <c:v>467</c:v>
                </c:pt>
                <c:pt idx="467">
                  <c:v>468</c:v>
                </c:pt>
                <c:pt idx="468">
                  <c:v>469</c:v>
                </c:pt>
                <c:pt idx="469">
                  <c:v>470</c:v>
                </c:pt>
                <c:pt idx="470">
                  <c:v>471</c:v>
                </c:pt>
                <c:pt idx="471">
                  <c:v>472</c:v>
                </c:pt>
                <c:pt idx="472">
                  <c:v>473</c:v>
                </c:pt>
                <c:pt idx="473">
                  <c:v>474</c:v>
                </c:pt>
                <c:pt idx="474">
                  <c:v>475</c:v>
                </c:pt>
                <c:pt idx="475">
                  <c:v>476</c:v>
                </c:pt>
                <c:pt idx="476">
                  <c:v>477</c:v>
                </c:pt>
                <c:pt idx="477">
                  <c:v>478</c:v>
                </c:pt>
                <c:pt idx="478">
                  <c:v>479</c:v>
                </c:pt>
                <c:pt idx="479">
                  <c:v>480</c:v>
                </c:pt>
                <c:pt idx="480">
                  <c:v>481</c:v>
                </c:pt>
                <c:pt idx="481">
                  <c:v>482</c:v>
                </c:pt>
                <c:pt idx="482">
                  <c:v>483</c:v>
                </c:pt>
                <c:pt idx="483">
                  <c:v>484</c:v>
                </c:pt>
                <c:pt idx="484">
                  <c:v>485</c:v>
                </c:pt>
                <c:pt idx="485">
                  <c:v>486</c:v>
                </c:pt>
                <c:pt idx="486">
                  <c:v>487</c:v>
                </c:pt>
                <c:pt idx="487">
                  <c:v>488</c:v>
                </c:pt>
                <c:pt idx="488">
                  <c:v>489</c:v>
                </c:pt>
                <c:pt idx="489">
                  <c:v>490</c:v>
                </c:pt>
                <c:pt idx="490">
                  <c:v>491</c:v>
                </c:pt>
                <c:pt idx="491">
                  <c:v>492</c:v>
                </c:pt>
                <c:pt idx="492">
                  <c:v>493</c:v>
                </c:pt>
                <c:pt idx="493">
                  <c:v>494</c:v>
                </c:pt>
                <c:pt idx="494">
                  <c:v>495</c:v>
                </c:pt>
                <c:pt idx="495">
                  <c:v>496</c:v>
                </c:pt>
                <c:pt idx="496">
                  <c:v>497</c:v>
                </c:pt>
                <c:pt idx="497">
                  <c:v>498</c:v>
                </c:pt>
                <c:pt idx="498">
                  <c:v>499</c:v>
                </c:pt>
                <c:pt idx="499">
                  <c:v>500</c:v>
                </c:pt>
                <c:pt idx="500">
                  <c:v>501</c:v>
                </c:pt>
                <c:pt idx="501">
                  <c:v>502</c:v>
                </c:pt>
                <c:pt idx="502">
                  <c:v>503</c:v>
                </c:pt>
                <c:pt idx="503">
                  <c:v>504</c:v>
                </c:pt>
                <c:pt idx="504">
                  <c:v>505</c:v>
                </c:pt>
                <c:pt idx="505">
                  <c:v>506</c:v>
                </c:pt>
                <c:pt idx="506">
                  <c:v>507</c:v>
                </c:pt>
                <c:pt idx="507">
                  <c:v>508</c:v>
                </c:pt>
                <c:pt idx="508">
                  <c:v>509</c:v>
                </c:pt>
                <c:pt idx="509">
                  <c:v>510</c:v>
                </c:pt>
                <c:pt idx="510">
                  <c:v>511</c:v>
                </c:pt>
                <c:pt idx="511">
                  <c:v>512</c:v>
                </c:pt>
                <c:pt idx="512">
                  <c:v>513</c:v>
                </c:pt>
                <c:pt idx="513">
                  <c:v>514</c:v>
                </c:pt>
                <c:pt idx="514">
                  <c:v>515</c:v>
                </c:pt>
                <c:pt idx="515">
                  <c:v>516</c:v>
                </c:pt>
                <c:pt idx="516">
                  <c:v>517</c:v>
                </c:pt>
                <c:pt idx="517">
                  <c:v>518</c:v>
                </c:pt>
                <c:pt idx="518">
                  <c:v>519</c:v>
                </c:pt>
                <c:pt idx="519">
                  <c:v>520</c:v>
                </c:pt>
                <c:pt idx="520">
                  <c:v>521</c:v>
                </c:pt>
                <c:pt idx="521">
                  <c:v>522</c:v>
                </c:pt>
                <c:pt idx="522">
                  <c:v>523</c:v>
                </c:pt>
                <c:pt idx="523">
                  <c:v>524</c:v>
                </c:pt>
                <c:pt idx="524">
                  <c:v>525</c:v>
                </c:pt>
                <c:pt idx="525">
                  <c:v>526</c:v>
                </c:pt>
                <c:pt idx="526">
                  <c:v>527</c:v>
                </c:pt>
                <c:pt idx="527">
                  <c:v>528</c:v>
                </c:pt>
                <c:pt idx="528">
                  <c:v>529</c:v>
                </c:pt>
                <c:pt idx="529">
                  <c:v>530</c:v>
                </c:pt>
                <c:pt idx="530">
                  <c:v>531</c:v>
                </c:pt>
                <c:pt idx="531">
                  <c:v>532</c:v>
                </c:pt>
                <c:pt idx="532">
                  <c:v>533</c:v>
                </c:pt>
                <c:pt idx="533">
                  <c:v>534</c:v>
                </c:pt>
                <c:pt idx="534">
                  <c:v>535</c:v>
                </c:pt>
                <c:pt idx="535">
                  <c:v>536</c:v>
                </c:pt>
                <c:pt idx="536">
                  <c:v>537</c:v>
                </c:pt>
                <c:pt idx="537">
                  <c:v>538</c:v>
                </c:pt>
                <c:pt idx="538">
                  <c:v>539</c:v>
                </c:pt>
                <c:pt idx="539">
                  <c:v>540</c:v>
                </c:pt>
                <c:pt idx="540">
                  <c:v>541</c:v>
                </c:pt>
                <c:pt idx="541">
                  <c:v>542</c:v>
                </c:pt>
                <c:pt idx="542">
                  <c:v>543</c:v>
                </c:pt>
                <c:pt idx="543">
                  <c:v>544</c:v>
                </c:pt>
                <c:pt idx="544">
                  <c:v>545</c:v>
                </c:pt>
                <c:pt idx="545">
                  <c:v>546</c:v>
                </c:pt>
                <c:pt idx="546">
                  <c:v>547</c:v>
                </c:pt>
                <c:pt idx="547">
                  <c:v>548</c:v>
                </c:pt>
                <c:pt idx="548">
                  <c:v>549</c:v>
                </c:pt>
                <c:pt idx="549">
                  <c:v>550</c:v>
                </c:pt>
                <c:pt idx="550">
                  <c:v>551</c:v>
                </c:pt>
                <c:pt idx="551">
                  <c:v>552</c:v>
                </c:pt>
                <c:pt idx="552">
                  <c:v>553</c:v>
                </c:pt>
                <c:pt idx="553">
                  <c:v>554</c:v>
                </c:pt>
                <c:pt idx="554">
                  <c:v>555</c:v>
                </c:pt>
                <c:pt idx="555">
                  <c:v>556</c:v>
                </c:pt>
                <c:pt idx="556">
                  <c:v>557</c:v>
                </c:pt>
                <c:pt idx="557">
                  <c:v>558</c:v>
                </c:pt>
                <c:pt idx="558">
                  <c:v>559</c:v>
                </c:pt>
                <c:pt idx="559">
                  <c:v>560</c:v>
                </c:pt>
                <c:pt idx="560">
                  <c:v>561</c:v>
                </c:pt>
                <c:pt idx="561">
                  <c:v>562</c:v>
                </c:pt>
                <c:pt idx="562">
                  <c:v>563</c:v>
                </c:pt>
                <c:pt idx="563">
                  <c:v>564</c:v>
                </c:pt>
                <c:pt idx="564">
                  <c:v>565</c:v>
                </c:pt>
                <c:pt idx="565">
                  <c:v>566</c:v>
                </c:pt>
                <c:pt idx="566">
                  <c:v>567</c:v>
                </c:pt>
                <c:pt idx="567">
                  <c:v>568</c:v>
                </c:pt>
                <c:pt idx="568">
                  <c:v>569</c:v>
                </c:pt>
                <c:pt idx="569">
                  <c:v>570</c:v>
                </c:pt>
                <c:pt idx="570">
                  <c:v>571</c:v>
                </c:pt>
                <c:pt idx="571">
                  <c:v>572</c:v>
                </c:pt>
                <c:pt idx="572">
                  <c:v>573</c:v>
                </c:pt>
                <c:pt idx="573">
                  <c:v>574</c:v>
                </c:pt>
                <c:pt idx="574">
                  <c:v>575</c:v>
                </c:pt>
                <c:pt idx="575">
                  <c:v>576</c:v>
                </c:pt>
                <c:pt idx="576">
                  <c:v>577</c:v>
                </c:pt>
                <c:pt idx="577">
                  <c:v>578</c:v>
                </c:pt>
                <c:pt idx="578">
                  <c:v>579</c:v>
                </c:pt>
                <c:pt idx="579">
                  <c:v>580</c:v>
                </c:pt>
                <c:pt idx="580">
                  <c:v>581</c:v>
                </c:pt>
                <c:pt idx="581">
                  <c:v>582</c:v>
                </c:pt>
                <c:pt idx="582">
                  <c:v>583</c:v>
                </c:pt>
                <c:pt idx="583">
                  <c:v>584</c:v>
                </c:pt>
                <c:pt idx="584">
                  <c:v>585</c:v>
                </c:pt>
                <c:pt idx="585">
                  <c:v>586</c:v>
                </c:pt>
                <c:pt idx="586">
                  <c:v>587</c:v>
                </c:pt>
                <c:pt idx="587">
                  <c:v>588</c:v>
                </c:pt>
                <c:pt idx="588">
                  <c:v>589</c:v>
                </c:pt>
                <c:pt idx="589">
                  <c:v>590</c:v>
                </c:pt>
                <c:pt idx="590">
                  <c:v>591</c:v>
                </c:pt>
                <c:pt idx="591">
                  <c:v>592</c:v>
                </c:pt>
                <c:pt idx="592">
                  <c:v>593</c:v>
                </c:pt>
                <c:pt idx="593">
                  <c:v>594</c:v>
                </c:pt>
                <c:pt idx="594">
                  <c:v>595</c:v>
                </c:pt>
                <c:pt idx="595">
                  <c:v>596</c:v>
                </c:pt>
                <c:pt idx="596">
                  <c:v>597</c:v>
                </c:pt>
                <c:pt idx="597">
                  <c:v>598</c:v>
                </c:pt>
                <c:pt idx="598">
                  <c:v>599</c:v>
                </c:pt>
                <c:pt idx="599">
                  <c:v>600</c:v>
                </c:pt>
                <c:pt idx="600">
                  <c:v>601</c:v>
                </c:pt>
                <c:pt idx="601">
                  <c:v>602</c:v>
                </c:pt>
                <c:pt idx="602">
                  <c:v>603</c:v>
                </c:pt>
                <c:pt idx="603">
                  <c:v>604</c:v>
                </c:pt>
                <c:pt idx="604">
                  <c:v>605</c:v>
                </c:pt>
                <c:pt idx="605">
                  <c:v>606</c:v>
                </c:pt>
                <c:pt idx="606">
                  <c:v>607</c:v>
                </c:pt>
                <c:pt idx="607">
                  <c:v>608</c:v>
                </c:pt>
                <c:pt idx="608">
                  <c:v>609</c:v>
                </c:pt>
                <c:pt idx="609">
                  <c:v>610</c:v>
                </c:pt>
                <c:pt idx="610">
                  <c:v>611</c:v>
                </c:pt>
                <c:pt idx="611">
                  <c:v>612</c:v>
                </c:pt>
                <c:pt idx="612">
                  <c:v>613</c:v>
                </c:pt>
                <c:pt idx="613">
                  <c:v>614</c:v>
                </c:pt>
                <c:pt idx="614">
                  <c:v>615</c:v>
                </c:pt>
                <c:pt idx="615">
                  <c:v>616</c:v>
                </c:pt>
                <c:pt idx="616">
                  <c:v>617</c:v>
                </c:pt>
                <c:pt idx="617">
                  <c:v>618</c:v>
                </c:pt>
                <c:pt idx="618">
                  <c:v>619</c:v>
                </c:pt>
                <c:pt idx="619">
                  <c:v>620</c:v>
                </c:pt>
                <c:pt idx="620">
                  <c:v>621</c:v>
                </c:pt>
                <c:pt idx="621">
                  <c:v>622</c:v>
                </c:pt>
                <c:pt idx="622">
                  <c:v>623</c:v>
                </c:pt>
                <c:pt idx="623">
                  <c:v>624</c:v>
                </c:pt>
                <c:pt idx="624">
                  <c:v>625</c:v>
                </c:pt>
                <c:pt idx="625">
                  <c:v>626</c:v>
                </c:pt>
                <c:pt idx="626">
                  <c:v>627</c:v>
                </c:pt>
                <c:pt idx="627">
                  <c:v>628</c:v>
                </c:pt>
                <c:pt idx="628">
                  <c:v>629</c:v>
                </c:pt>
                <c:pt idx="629">
                  <c:v>630</c:v>
                </c:pt>
                <c:pt idx="630">
                  <c:v>631</c:v>
                </c:pt>
                <c:pt idx="631">
                  <c:v>632</c:v>
                </c:pt>
                <c:pt idx="632">
                  <c:v>633</c:v>
                </c:pt>
                <c:pt idx="633">
                  <c:v>634</c:v>
                </c:pt>
                <c:pt idx="634">
                  <c:v>635</c:v>
                </c:pt>
                <c:pt idx="635">
                  <c:v>636</c:v>
                </c:pt>
                <c:pt idx="636">
                  <c:v>637</c:v>
                </c:pt>
                <c:pt idx="637">
                  <c:v>638</c:v>
                </c:pt>
                <c:pt idx="638">
                  <c:v>639</c:v>
                </c:pt>
                <c:pt idx="639">
                  <c:v>640</c:v>
                </c:pt>
                <c:pt idx="640">
                  <c:v>641</c:v>
                </c:pt>
                <c:pt idx="641">
                  <c:v>642</c:v>
                </c:pt>
                <c:pt idx="642">
                  <c:v>643</c:v>
                </c:pt>
                <c:pt idx="643">
                  <c:v>644</c:v>
                </c:pt>
                <c:pt idx="644">
                  <c:v>645</c:v>
                </c:pt>
                <c:pt idx="645">
                  <c:v>646</c:v>
                </c:pt>
                <c:pt idx="646">
                  <c:v>647</c:v>
                </c:pt>
                <c:pt idx="647">
                  <c:v>648</c:v>
                </c:pt>
                <c:pt idx="648">
                  <c:v>649</c:v>
                </c:pt>
                <c:pt idx="649">
                  <c:v>650</c:v>
                </c:pt>
                <c:pt idx="650">
                  <c:v>651</c:v>
                </c:pt>
                <c:pt idx="651">
                  <c:v>652</c:v>
                </c:pt>
                <c:pt idx="652">
                  <c:v>653</c:v>
                </c:pt>
                <c:pt idx="653">
                  <c:v>654</c:v>
                </c:pt>
                <c:pt idx="654">
                  <c:v>655</c:v>
                </c:pt>
                <c:pt idx="655">
                  <c:v>656</c:v>
                </c:pt>
                <c:pt idx="656">
                  <c:v>657</c:v>
                </c:pt>
                <c:pt idx="657">
                  <c:v>658</c:v>
                </c:pt>
                <c:pt idx="658">
                  <c:v>659</c:v>
                </c:pt>
                <c:pt idx="659">
                  <c:v>660</c:v>
                </c:pt>
                <c:pt idx="660">
                  <c:v>661</c:v>
                </c:pt>
                <c:pt idx="661">
                  <c:v>662</c:v>
                </c:pt>
                <c:pt idx="662">
                  <c:v>663</c:v>
                </c:pt>
                <c:pt idx="663">
                  <c:v>664</c:v>
                </c:pt>
                <c:pt idx="664">
                  <c:v>665</c:v>
                </c:pt>
                <c:pt idx="665">
                  <c:v>666</c:v>
                </c:pt>
                <c:pt idx="666">
                  <c:v>667</c:v>
                </c:pt>
                <c:pt idx="667">
                  <c:v>668</c:v>
                </c:pt>
                <c:pt idx="668">
                  <c:v>669</c:v>
                </c:pt>
                <c:pt idx="669">
                  <c:v>670</c:v>
                </c:pt>
                <c:pt idx="670">
                  <c:v>671</c:v>
                </c:pt>
                <c:pt idx="671">
                  <c:v>672</c:v>
                </c:pt>
                <c:pt idx="672">
                  <c:v>673</c:v>
                </c:pt>
                <c:pt idx="673">
                  <c:v>674</c:v>
                </c:pt>
                <c:pt idx="674">
                  <c:v>675</c:v>
                </c:pt>
                <c:pt idx="675">
                  <c:v>676</c:v>
                </c:pt>
                <c:pt idx="676">
                  <c:v>677</c:v>
                </c:pt>
                <c:pt idx="677">
                  <c:v>678</c:v>
                </c:pt>
                <c:pt idx="678">
                  <c:v>679</c:v>
                </c:pt>
                <c:pt idx="679">
                  <c:v>680</c:v>
                </c:pt>
                <c:pt idx="680">
                  <c:v>681</c:v>
                </c:pt>
                <c:pt idx="681">
                  <c:v>682</c:v>
                </c:pt>
                <c:pt idx="682">
                  <c:v>683</c:v>
                </c:pt>
                <c:pt idx="683">
                  <c:v>684</c:v>
                </c:pt>
                <c:pt idx="684">
                  <c:v>685</c:v>
                </c:pt>
                <c:pt idx="685">
                  <c:v>686</c:v>
                </c:pt>
                <c:pt idx="686">
                  <c:v>687</c:v>
                </c:pt>
                <c:pt idx="687">
                  <c:v>688</c:v>
                </c:pt>
                <c:pt idx="688">
                  <c:v>689</c:v>
                </c:pt>
                <c:pt idx="689">
                  <c:v>690</c:v>
                </c:pt>
                <c:pt idx="690">
                  <c:v>691</c:v>
                </c:pt>
                <c:pt idx="691">
                  <c:v>692</c:v>
                </c:pt>
                <c:pt idx="692">
                  <c:v>693</c:v>
                </c:pt>
                <c:pt idx="693">
                  <c:v>694</c:v>
                </c:pt>
                <c:pt idx="694">
                  <c:v>695</c:v>
                </c:pt>
                <c:pt idx="695">
                  <c:v>696</c:v>
                </c:pt>
                <c:pt idx="696">
                  <c:v>697</c:v>
                </c:pt>
                <c:pt idx="697">
                  <c:v>698</c:v>
                </c:pt>
                <c:pt idx="698">
                  <c:v>699</c:v>
                </c:pt>
                <c:pt idx="699">
                  <c:v>700</c:v>
                </c:pt>
                <c:pt idx="700">
                  <c:v>701</c:v>
                </c:pt>
                <c:pt idx="701">
                  <c:v>702</c:v>
                </c:pt>
                <c:pt idx="702">
                  <c:v>703</c:v>
                </c:pt>
                <c:pt idx="703">
                  <c:v>704</c:v>
                </c:pt>
                <c:pt idx="704">
                  <c:v>705</c:v>
                </c:pt>
                <c:pt idx="705">
                  <c:v>706</c:v>
                </c:pt>
                <c:pt idx="706">
                  <c:v>707</c:v>
                </c:pt>
                <c:pt idx="707">
                  <c:v>708</c:v>
                </c:pt>
                <c:pt idx="708">
                  <c:v>709</c:v>
                </c:pt>
                <c:pt idx="709">
                  <c:v>710</c:v>
                </c:pt>
                <c:pt idx="710">
                  <c:v>711</c:v>
                </c:pt>
                <c:pt idx="711">
                  <c:v>712</c:v>
                </c:pt>
                <c:pt idx="712">
                  <c:v>713</c:v>
                </c:pt>
                <c:pt idx="713">
                  <c:v>714</c:v>
                </c:pt>
                <c:pt idx="714">
                  <c:v>715</c:v>
                </c:pt>
                <c:pt idx="715">
                  <c:v>716</c:v>
                </c:pt>
                <c:pt idx="716">
                  <c:v>717</c:v>
                </c:pt>
                <c:pt idx="717">
                  <c:v>718</c:v>
                </c:pt>
                <c:pt idx="718">
                  <c:v>719</c:v>
                </c:pt>
                <c:pt idx="719">
                  <c:v>720</c:v>
                </c:pt>
                <c:pt idx="720">
                  <c:v>721</c:v>
                </c:pt>
                <c:pt idx="721">
                  <c:v>722</c:v>
                </c:pt>
                <c:pt idx="722">
                  <c:v>723</c:v>
                </c:pt>
                <c:pt idx="723">
                  <c:v>724</c:v>
                </c:pt>
                <c:pt idx="724">
                  <c:v>725</c:v>
                </c:pt>
                <c:pt idx="725">
                  <c:v>726</c:v>
                </c:pt>
                <c:pt idx="726">
                  <c:v>727</c:v>
                </c:pt>
                <c:pt idx="727">
                  <c:v>728</c:v>
                </c:pt>
                <c:pt idx="728">
                  <c:v>729</c:v>
                </c:pt>
                <c:pt idx="729">
                  <c:v>730</c:v>
                </c:pt>
                <c:pt idx="730">
                  <c:v>731</c:v>
                </c:pt>
                <c:pt idx="731">
                  <c:v>732</c:v>
                </c:pt>
                <c:pt idx="732">
                  <c:v>733</c:v>
                </c:pt>
                <c:pt idx="733">
                  <c:v>734</c:v>
                </c:pt>
                <c:pt idx="734">
                  <c:v>735</c:v>
                </c:pt>
                <c:pt idx="735">
                  <c:v>736</c:v>
                </c:pt>
                <c:pt idx="736">
                  <c:v>737</c:v>
                </c:pt>
                <c:pt idx="737">
                  <c:v>738</c:v>
                </c:pt>
                <c:pt idx="738">
                  <c:v>739</c:v>
                </c:pt>
                <c:pt idx="739">
                  <c:v>740</c:v>
                </c:pt>
                <c:pt idx="740">
                  <c:v>741</c:v>
                </c:pt>
                <c:pt idx="741">
                  <c:v>742</c:v>
                </c:pt>
                <c:pt idx="742">
                  <c:v>743</c:v>
                </c:pt>
                <c:pt idx="743">
                  <c:v>744</c:v>
                </c:pt>
                <c:pt idx="744">
                  <c:v>745</c:v>
                </c:pt>
                <c:pt idx="745">
                  <c:v>746</c:v>
                </c:pt>
                <c:pt idx="746">
                  <c:v>747</c:v>
                </c:pt>
                <c:pt idx="747">
                  <c:v>748</c:v>
                </c:pt>
                <c:pt idx="748">
                  <c:v>749</c:v>
                </c:pt>
                <c:pt idx="749">
                  <c:v>750</c:v>
                </c:pt>
                <c:pt idx="750">
                  <c:v>751</c:v>
                </c:pt>
                <c:pt idx="751">
                  <c:v>752</c:v>
                </c:pt>
                <c:pt idx="752">
                  <c:v>753</c:v>
                </c:pt>
                <c:pt idx="753">
                  <c:v>754</c:v>
                </c:pt>
                <c:pt idx="754">
                  <c:v>755</c:v>
                </c:pt>
                <c:pt idx="755">
                  <c:v>756</c:v>
                </c:pt>
                <c:pt idx="756">
                  <c:v>757</c:v>
                </c:pt>
                <c:pt idx="757">
                  <c:v>758</c:v>
                </c:pt>
                <c:pt idx="758">
                  <c:v>759</c:v>
                </c:pt>
                <c:pt idx="759">
                  <c:v>760</c:v>
                </c:pt>
                <c:pt idx="760">
                  <c:v>761</c:v>
                </c:pt>
                <c:pt idx="761">
                  <c:v>762</c:v>
                </c:pt>
                <c:pt idx="762">
                  <c:v>763</c:v>
                </c:pt>
                <c:pt idx="763">
                  <c:v>764</c:v>
                </c:pt>
                <c:pt idx="764">
                  <c:v>765</c:v>
                </c:pt>
                <c:pt idx="765">
                  <c:v>766</c:v>
                </c:pt>
                <c:pt idx="766">
                  <c:v>767</c:v>
                </c:pt>
                <c:pt idx="767">
                  <c:v>768</c:v>
                </c:pt>
                <c:pt idx="768">
                  <c:v>769</c:v>
                </c:pt>
                <c:pt idx="769">
                  <c:v>770</c:v>
                </c:pt>
                <c:pt idx="770">
                  <c:v>771</c:v>
                </c:pt>
                <c:pt idx="771">
                  <c:v>772</c:v>
                </c:pt>
                <c:pt idx="772">
                  <c:v>773</c:v>
                </c:pt>
                <c:pt idx="773">
                  <c:v>774</c:v>
                </c:pt>
                <c:pt idx="774">
                  <c:v>775</c:v>
                </c:pt>
                <c:pt idx="775">
                  <c:v>776</c:v>
                </c:pt>
                <c:pt idx="776">
                  <c:v>777</c:v>
                </c:pt>
                <c:pt idx="777">
                  <c:v>778</c:v>
                </c:pt>
                <c:pt idx="778">
                  <c:v>779</c:v>
                </c:pt>
                <c:pt idx="779">
                  <c:v>780</c:v>
                </c:pt>
                <c:pt idx="780">
                  <c:v>781</c:v>
                </c:pt>
                <c:pt idx="781">
                  <c:v>782</c:v>
                </c:pt>
                <c:pt idx="782">
                  <c:v>783</c:v>
                </c:pt>
                <c:pt idx="783">
                  <c:v>784</c:v>
                </c:pt>
                <c:pt idx="784">
                  <c:v>785</c:v>
                </c:pt>
                <c:pt idx="785">
                  <c:v>786</c:v>
                </c:pt>
                <c:pt idx="786">
                  <c:v>787</c:v>
                </c:pt>
                <c:pt idx="787">
                  <c:v>788</c:v>
                </c:pt>
                <c:pt idx="788">
                  <c:v>789</c:v>
                </c:pt>
                <c:pt idx="789">
                  <c:v>790</c:v>
                </c:pt>
                <c:pt idx="790">
                  <c:v>791</c:v>
                </c:pt>
                <c:pt idx="791">
                  <c:v>792</c:v>
                </c:pt>
                <c:pt idx="792">
                  <c:v>793</c:v>
                </c:pt>
                <c:pt idx="793">
                  <c:v>794</c:v>
                </c:pt>
                <c:pt idx="794">
                  <c:v>795</c:v>
                </c:pt>
                <c:pt idx="795">
                  <c:v>796</c:v>
                </c:pt>
                <c:pt idx="796">
                  <c:v>797</c:v>
                </c:pt>
                <c:pt idx="797">
                  <c:v>798</c:v>
                </c:pt>
                <c:pt idx="798">
                  <c:v>799</c:v>
                </c:pt>
                <c:pt idx="799">
                  <c:v>800</c:v>
                </c:pt>
                <c:pt idx="800">
                  <c:v>801</c:v>
                </c:pt>
                <c:pt idx="801">
                  <c:v>802</c:v>
                </c:pt>
                <c:pt idx="802">
                  <c:v>803</c:v>
                </c:pt>
                <c:pt idx="803">
                  <c:v>804</c:v>
                </c:pt>
                <c:pt idx="804">
                  <c:v>805</c:v>
                </c:pt>
                <c:pt idx="805">
                  <c:v>806</c:v>
                </c:pt>
                <c:pt idx="806">
                  <c:v>807</c:v>
                </c:pt>
                <c:pt idx="807">
                  <c:v>808</c:v>
                </c:pt>
                <c:pt idx="808">
                  <c:v>809</c:v>
                </c:pt>
                <c:pt idx="809">
                  <c:v>810</c:v>
                </c:pt>
                <c:pt idx="810">
                  <c:v>811</c:v>
                </c:pt>
                <c:pt idx="811">
                  <c:v>812</c:v>
                </c:pt>
                <c:pt idx="812">
                  <c:v>813</c:v>
                </c:pt>
                <c:pt idx="813">
                  <c:v>814</c:v>
                </c:pt>
                <c:pt idx="814">
                  <c:v>815</c:v>
                </c:pt>
                <c:pt idx="815">
                  <c:v>816</c:v>
                </c:pt>
                <c:pt idx="816">
                  <c:v>817</c:v>
                </c:pt>
                <c:pt idx="817">
                  <c:v>818</c:v>
                </c:pt>
                <c:pt idx="818">
                  <c:v>819</c:v>
                </c:pt>
                <c:pt idx="819">
                  <c:v>820</c:v>
                </c:pt>
                <c:pt idx="820">
                  <c:v>821</c:v>
                </c:pt>
                <c:pt idx="821">
                  <c:v>822</c:v>
                </c:pt>
                <c:pt idx="822">
                  <c:v>823</c:v>
                </c:pt>
                <c:pt idx="823">
                  <c:v>824</c:v>
                </c:pt>
                <c:pt idx="824">
                  <c:v>825</c:v>
                </c:pt>
                <c:pt idx="825">
                  <c:v>826</c:v>
                </c:pt>
                <c:pt idx="826">
                  <c:v>827</c:v>
                </c:pt>
                <c:pt idx="827">
                  <c:v>828</c:v>
                </c:pt>
                <c:pt idx="828">
                  <c:v>829</c:v>
                </c:pt>
                <c:pt idx="829">
                  <c:v>830</c:v>
                </c:pt>
                <c:pt idx="830">
                  <c:v>831</c:v>
                </c:pt>
                <c:pt idx="831">
                  <c:v>832</c:v>
                </c:pt>
                <c:pt idx="832">
                  <c:v>833</c:v>
                </c:pt>
                <c:pt idx="833">
                  <c:v>834</c:v>
                </c:pt>
                <c:pt idx="834">
                  <c:v>835</c:v>
                </c:pt>
                <c:pt idx="835">
                  <c:v>836</c:v>
                </c:pt>
                <c:pt idx="836">
                  <c:v>837</c:v>
                </c:pt>
                <c:pt idx="837">
                  <c:v>838</c:v>
                </c:pt>
                <c:pt idx="838">
                  <c:v>839</c:v>
                </c:pt>
                <c:pt idx="839">
                  <c:v>840</c:v>
                </c:pt>
                <c:pt idx="840">
                  <c:v>841</c:v>
                </c:pt>
                <c:pt idx="841">
                  <c:v>842</c:v>
                </c:pt>
                <c:pt idx="842">
                  <c:v>843</c:v>
                </c:pt>
                <c:pt idx="843">
                  <c:v>844</c:v>
                </c:pt>
                <c:pt idx="844">
                  <c:v>845</c:v>
                </c:pt>
                <c:pt idx="845">
                  <c:v>846</c:v>
                </c:pt>
                <c:pt idx="846">
                  <c:v>847</c:v>
                </c:pt>
                <c:pt idx="847">
                  <c:v>848</c:v>
                </c:pt>
                <c:pt idx="848">
                  <c:v>849</c:v>
                </c:pt>
                <c:pt idx="849">
                  <c:v>850</c:v>
                </c:pt>
                <c:pt idx="850">
                  <c:v>851</c:v>
                </c:pt>
                <c:pt idx="851">
                  <c:v>852</c:v>
                </c:pt>
                <c:pt idx="852">
                  <c:v>853</c:v>
                </c:pt>
                <c:pt idx="853">
                  <c:v>854</c:v>
                </c:pt>
                <c:pt idx="854">
                  <c:v>855</c:v>
                </c:pt>
                <c:pt idx="855">
                  <c:v>856</c:v>
                </c:pt>
                <c:pt idx="856">
                  <c:v>857</c:v>
                </c:pt>
                <c:pt idx="857">
                  <c:v>858</c:v>
                </c:pt>
                <c:pt idx="858">
                  <c:v>859</c:v>
                </c:pt>
                <c:pt idx="859">
                  <c:v>860</c:v>
                </c:pt>
                <c:pt idx="860">
                  <c:v>861</c:v>
                </c:pt>
                <c:pt idx="861">
                  <c:v>862</c:v>
                </c:pt>
                <c:pt idx="862">
                  <c:v>863</c:v>
                </c:pt>
                <c:pt idx="863">
                  <c:v>864</c:v>
                </c:pt>
                <c:pt idx="864">
                  <c:v>865</c:v>
                </c:pt>
                <c:pt idx="865">
                  <c:v>866</c:v>
                </c:pt>
                <c:pt idx="866">
                  <c:v>867</c:v>
                </c:pt>
                <c:pt idx="867">
                  <c:v>868</c:v>
                </c:pt>
                <c:pt idx="868">
                  <c:v>869</c:v>
                </c:pt>
                <c:pt idx="869">
                  <c:v>870</c:v>
                </c:pt>
                <c:pt idx="870">
                  <c:v>871</c:v>
                </c:pt>
                <c:pt idx="871">
                  <c:v>872</c:v>
                </c:pt>
                <c:pt idx="872">
                  <c:v>873</c:v>
                </c:pt>
                <c:pt idx="873">
                  <c:v>874</c:v>
                </c:pt>
                <c:pt idx="874">
                  <c:v>875</c:v>
                </c:pt>
                <c:pt idx="875">
                  <c:v>876</c:v>
                </c:pt>
                <c:pt idx="876">
                  <c:v>877</c:v>
                </c:pt>
                <c:pt idx="877">
                  <c:v>878</c:v>
                </c:pt>
                <c:pt idx="878">
                  <c:v>879</c:v>
                </c:pt>
                <c:pt idx="879">
                  <c:v>880</c:v>
                </c:pt>
                <c:pt idx="880">
                  <c:v>881</c:v>
                </c:pt>
                <c:pt idx="881">
                  <c:v>882</c:v>
                </c:pt>
                <c:pt idx="882">
                  <c:v>883</c:v>
                </c:pt>
                <c:pt idx="883">
                  <c:v>884</c:v>
                </c:pt>
                <c:pt idx="884">
                  <c:v>885</c:v>
                </c:pt>
                <c:pt idx="885">
                  <c:v>886</c:v>
                </c:pt>
                <c:pt idx="886">
                  <c:v>887</c:v>
                </c:pt>
                <c:pt idx="887">
                  <c:v>888</c:v>
                </c:pt>
                <c:pt idx="888">
                  <c:v>889</c:v>
                </c:pt>
                <c:pt idx="889">
                  <c:v>890</c:v>
                </c:pt>
                <c:pt idx="890">
                  <c:v>891</c:v>
                </c:pt>
                <c:pt idx="891">
                  <c:v>892</c:v>
                </c:pt>
                <c:pt idx="892">
                  <c:v>893</c:v>
                </c:pt>
                <c:pt idx="893">
                  <c:v>894</c:v>
                </c:pt>
                <c:pt idx="894">
                  <c:v>895</c:v>
                </c:pt>
                <c:pt idx="895">
                  <c:v>896</c:v>
                </c:pt>
                <c:pt idx="896">
                  <c:v>897</c:v>
                </c:pt>
                <c:pt idx="897">
                  <c:v>898</c:v>
                </c:pt>
                <c:pt idx="898">
                  <c:v>899</c:v>
                </c:pt>
                <c:pt idx="899">
                  <c:v>900</c:v>
                </c:pt>
                <c:pt idx="900">
                  <c:v>901</c:v>
                </c:pt>
                <c:pt idx="901">
                  <c:v>902</c:v>
                </c:pt>
                <c:pt idx="902">
                  <c:v>903</c:v>
                </c:pt>
                <c:pt idx="903">
                  <c:v>904</c:v>
                </c:pt>
                <c:pt idx="904">
                  <c:v>905</c:v>
                </c:pt>
                <c:pt idx="905">
                  <c:v>906</c:v>
                </c:pt>
                <c:pt idx="906">
                  <c:v>907</c:v>
                </c:pt>
                <c:pt idx="907">
                  <c:v>908</c:v>
                </c:pt>
                <c:pt idx="908">
                  <c:v>909</c:v>
                </c:pt>
                <c:pt idx="909">
                  <c:v>910</c:v>
                </c:pt>
                <c:pt idx="910">
                  <c:v>911</c:v>
                </c:pt>
                <c:pt idx="911">
                  <c:v>912</c:v>
                </c:pt>
                <c:pt idx="912">
                  <c:v>913</c:v>
                </c:pt>
                <c:pt idx="913">
                  <c:v>914</c:v>
                </c:pt>
                <c:pt idx="914">
                  <c:v>915</c:v>
                </c:pt>
                <c:pt idx="915">
                  <c:v>916</c:v>
                </c:pt>
                <c:pt idx="916">
                  <c:v>917</c:v>
                </c:pt>
                <c:pt idx="917">
                  <c:v>918</c:v>
                </c:pt>
                <c:pt idx="918">
                  <c:v>919</c:v>
                </c:pt>
                <c:pt idx="919">
                  <c:v>920</c:v>
                </c:pt>
                <c:pt idx="920">
                  <c:v>921</c:v>
                </c:pt>
                <c:pt idx="921">
                  <c:v>922</c:v>
                </c:pt>
                <c:pt idx="922">
                  <c:v>923</c:v>
                </c:pt>
                <c:pt idx="923">
                  <c:v>924</c:v>
                </c:pt>
                <c:pt idx="924">
                  <c:v>925</c:v>
                </c:pt>
                <c:pt idx="925">
                  <c:v>926</c:v>
                </c:pt>
                <c:pt idx="926">
                  <c:v>927</c:v>
                </c:pt>
                <c:pt idx="927">
                  <c:v>928</c:v>
                </c:pt>
                <c:pt idx="928">
                  <c:v>929</c:v>
                </c:pt>
                <c:pt idx="929">
                  <c:v>930</c:v>
                </c:pt>
                <c:pt idx="930">
                  <c:v>931</c:v>
                </c:pt>
                <c:pt idx="931">
                  <c:v>932</c:v>
                </c:pt>
                <c:pt idx="932">
                  <c:v>933</c:v>
                </c:pt>
                <c:pt idx="933">
                  <c:v>934</c:v>
                </c:pt>
                <c:pt idx="934">
                  <c:v>935</c:v>
                </c:pt>
                <c:pt idx="935">
                  <c:v>936</c:v>
                </c:pt>
                <c:pt idx="936">
                  <c:v>937</c:v>
                </c:pt>
                <c:pt idx="937">
                  <c:v>938</c:v>
                </c:pt>
                <c:pt idx="938">
                  <c:v>939</c:v>
                </c:pt>
                <c:pt idx="939">
                  <c:v>940</c:v>
                </c:pt>
                <c:pt idx="940">
                  <c:v>941</c:v>
                </c:pt>
                <c:pt idx="941">
                  <c:v>942</c:v>
                </c:pt>
                <c:pt idx="942">
                  <c:v>943</c:v>
                </c:pt>
                <c:pt idx="943">
                  <c:v>944</c:v>
                </c:pt>
                <c:pt idx="944">
                  <c:v>945</c:v>
                </c:pt>
                <c:pt idx="945">
                  <c:v>946</c:v>
                </c:pt>
                <c:pt idx="946">
                  <c:v>947</c:v>
                </c:pt>
                <c:pt idx="947">
                  <c:v>948</c:v>
                </c:pt>
                <c:pt idx="948">
                  <c:v>949</c:v>
                </c:pt>
                <c:pt idx="949">
                  <c:v>950</c:v>
                </c:pt>
                <c:pt idx="950">
                  <c:v>951</c:v>
                </c:pt>
                <c:pt idx="951">
                  <c:v>952</c:v>
                </c:pt>
                <c:pt idx="952">
                  <c:v>953</c:v>
                </c:pt>
                <c:pt idx="953">
                  <c:v>954</c:v>
                </c:pt>
                <c:pt idx="954">
                  <c:v>955</c:v>
                </c:pt>
                <c:pt idx="955">
                  <c:v>956</c:v>
                </c:pt>
                <c:pt idx="956">
                  <c:v>957</c:v>
                </c:pt>
                <c:pt idx="957">
                  <c:v>958</c:v>
                </c:pt>
                <c:pt idx="958">
                  <c:v>959</c:v>
                </c:pt>
                <c:pt idx="959">
                  <c:v>960</c:v>
                </c:pt>
                <c:pt idx="960">
                  <c:v>961</c:v>
                </c:pt>
                <c:pt idx="961">
                  <c:v>962</c:v>
                </c:pt>
                <c:pt idx="962">
                  <c:v>963</c:v>
                </c:pt>
                <c:pt idx="963">
                  <c:v>964</c:v>
                </c:pt>
                <c:pt idx="964">
                  <c:v>965</c:v>
                </c:pt>
                <c:pt idx="965">
                  <c:v>966</c:v>
                </c:pt>
                <c:pt idx="966">
                  <c:v>967</c:v>
                </c:pt>
                <c:pt idx="967">
                  <c:v>968</c:v>
                </c:pt>
                <c:pt idx="968">
                  <c:v>969</c:v>
                </c:pt>
                <c:pt idx="969">
                  <c:v>970</c:v>
                </c:pt>
                <c:pt idx="970">
                  <c:v>971</c:v>
                </c:pt>
                <c:pt idx="971">
                  <c:v>972</c:v>
                </c:pt>
                <c:pt idx="972">
                  <c:v>973</c:v>
                </c:pt>
                <c:pt idx="973">
                  <c:v>974</c:v>
                </c:pt>
                <c:pt idx="974">
                  <c:v>975</c:v>
                </c:pt>
                <c:pt idx="975">
                  <c:v>976</c:v>
                </c:pt>
                <c:pt idx="976">
                  <c:v>977</c:v>
                </c:pt>
                <c:pt idx="977">
                  <c:v>978</c:v>
                </c:pt>
                <c:pt idx="978">
                  <c:v>979</c:v>
                </c:pt>
                <c:pt idx="979">
                  <c:v>980</c:v>
                </c:pt>
                <c:pt idx="980">
                  <c:v>981</c:v>
                </c:pt>
                <c:pt idx="981">
                  <c:v>982</c:v>
                </c:pt>
                <c:pt idx="982">
                  <c:v>983</c:v>
                </c:pt>
                <c:pt idx="983">
                  <c:v>984</c:v>
                </c:pt>
                <c:pt idx="984">
                  <c:v>985</c:v>
                </c:pt>
                <c:pt idx="985">
                  <c:v>986</c:v>
                </c:pt>
                <c:pt idx="986">
                  <c:v>987</c:v>
                </c:pt>
                <c:pt idx="987">
                  <c:v>988</c:v>
                </c:pt>
                <c:pt idx="988">
                  <c:v>989</c:v>
                </c:pt>
                <c:pt idx="989">
                  <c:v>990</c:v>
                </c:pt>
                <c:pt idx="990">
                  <c:v>991</c:v>
                </c:pt>
                <c:pt idx="991">
                  <c:v>992</c:v>
                </c:pt>
                <c:pt idx="992">
                  <c:v>993</c:v>
                </c:pt>
                <c:pt idx="993">
                  <c:v>994</c:v>
                </c:pt>
                <c:pt idx="994">
                  <c:v>995</c:v>
                </c:pt>
                <c:pt idx="995">
                  <c:v>996</c:v>
                </c:pt>
                <c:pt idx="996">
                  <c:v>997</c:v>
                </c:pt>
                <c:pt idx="997">
                  <c:v>998</c:v>
                </c:pt>
                <c:pt idx="998">
                  <c:v>999</c:v>
                </c:pt>
                <c:pt idx="999">
                  <c:v>1000</c:v>
                </c:pt>
                <c:pt idx="1000">
                  <c:v>1001</c:v>
                </c:pt>
                <c:pt idx="1001">
                  <c:v>1002</c:v>
                </c:pt>
                <c:pt idx="1002">
                  <c:v>1003</c:v>
                </c:pt>
                <c:pt idx="1003">
                  <c:v>1004</c:v>
                </c:pt>
                <c:pt idx="1004">
                  <c:v>1005</c:v>
                </c:pt>
                <c:pt idx="1005">
                  <c:v>1006</c:v>
                </c:pt>
                <c:pt idx="1006">
                  <c:v>1007</c:v>
                </c:pt>
                <c:pt idx="1007">
                  <c:v>1008</c:v>
                </c:pt>
                <c:pt idx="1008">
                  <c:v>1009</c:v>
                </c:pt>
                <c:pt idx="1009">
                  <c:v>1010</c:v>
                </c:pt>
                <c:pt idx="1010">
                  <c:v>1011</c:v>
                </c:pt>
                <c:pt idx="1011">
                  <c:v>1012</c:v>
                </c:pt>
                <c:pt idx="1012">
                  <c:v>1013</c:v>
                </c:pt>
                <c:pt idx="1013">
                  <c:v>1014</c:v>
                </c:pt>
                <c:pt idx="1014">
                  <c:v>1015</c:v>
                </c:pt>
                <c:pt idx="1015">
                  <c:v>1016</c:v>
                </c:pt>
                <c:pt idx="1016">
                  <c:v>1017</c:v>
                </c:pt>
                <c:pt idx="1017">
                  <c:v>1018</c:v>
                </c:pt>
                <c:pt idx="1018">
                  <c:v>1019</c:v>
                </c:pt>
                <c:pt idx="1019">
                  <c:v>1020</c:v>
                </c:pt>
                <c:pt idx="1020">
                  <c:v>1021</c:v>
                </c:pt>
                <c:pt idx="1021">
                  <c:v>1022</c:v>
                </c:pt>
                <c:pt idx="1022">
                  <c:v>1023</c:v>
                </c:pt>
                <c:pt idx="1023">
                  <c:v>1024</c:v>
                </c:pt>
                <c:pt idx="1024">
                  <c:v>1025</c:v>
                </c:pt>
                <c:pt idx="1025">
                  <c:v>1026</c:v>
                </c:pt>
                <c:pt idx="1026">
                  <c:v>1027</c:v>
                </c:pt>
                <c:pt idx="1027">
                  <c:v>1028</c:v>
                </c:pt>
                <c:pt idx="1028">
                  <c:v>1029</c:v>
                </c:pt>
                <c:pt idx="1029">
                  <c:v>1030</c:v>
                </c:pt>
                <c:pt idx="1030">
                  <c:v>1031</c:v>
                </c:pt>
                <c:pt idx="1031">
                  <c:v>1032</c:v>
                </c:pt>
                <c:pt idx="1032">
                  <c:v>1033</c:v>
                </c:pt>
                <c:pt idx="1033">
                  <c:v>1034</c:v>
                </c:pt>
                <c:pt idx="1034">
                  <c:v>1035</c:v>
                </c:pt>
                <c:pt idx="1035">
                  <c:v>1036</c:v>
                </c:pt>
                <c:pt idx="1036">
                  <c:v>1037</c:v>
                </c:pt>
                <c:pt idx="1037">
                  <c:v>1038</c:v>
                </c:pt>
                <c:pt idx="1038">
                  <c:v>1039</c:v>
                </c:pt>
                <c:pt idx="1039">
                  <c:v>1040</c:v>
                </c:pt>
                <c:pt idx="1040">
                  <c:v>1041</c:v>
                </c:pt>
                <c:pt idx="1041">
                  <c:v>1042</c:v>
                </c:pt>
                <c:pt idx="1042">
                  <c:v>1043</c:v>
                </c:pt>
                <c:pt idx="1043">
                  <c:v>1044</c:v>
                </c:pt>
                <c:pt idx="1044">
                  <c:v>1045</c:v>
                </c:pt>
                <c:pt idx="1045">
                  <c:v>1046</c:v>
                </c:pt>
                <c:pt idx="1046">
                  <c:v>1047</c:v>
                </c:pt>
                <c:pt idx="1047">
                  <c:v>1048</c:v>
                </c:pt>
                <c:pt idx="1048">
                  <c:v>1049</c:v>
                </c:pt>
                <c:pt idx="1049">
                  <c:v>1050</c:v>
                </c:pt>
                <c:pt idx="1050">
                  <c:v>1051</c:v>
                </c:pt>
                <c:pt idx="1051">
                  <c:v>1052</c:v>
                </c:pt>
                <c:pt idx="1052">
                  <c:v>1053</c:v>
                </c:pt>
                <c:pt idx="1053">
                  <c:v>1054</c:v>
                </c:pt>
                <c:pt idx="1054">
                  <c:v>1055</c:v>
                </c:pt>
                <c:pt idx="1055">
                  <c:v>1056</c:v>
                </c:pt>
                <c:pt idx="1056">
                  <c:v>1057</c:v>
                </c:pt>
                <c:pt idx="1057">
                  <c:v>1058</c:v>
                </c:pt>
                <c:pt idx="1058">
                  <c:v>1059</c:v>
                </c:pt>
                <c:pt idx="1059">
                  <c:v>1060</c:v>
                </c:pt>
                <c:pt idx="1060">
                  <c:v>1061</c:v>
                </c:pt>
                <c:pt idx="1061">
                  <c:v>1062</c:v>
                </c:pt>
                <c:pt idx="1062">
                  <c:v>1063</c:v>
                </c:pt>
                <c:pt idx="1063">
                  <c:v>1064</c:v>
                </c:pt>
                <c:pt idx="1064">
                  <c:v>1065</c:v>
                </c:pt>
                <c:pt idx="1065">
                  <c:v>1066</c:v>
                </c:pt>
                <c:pt idx="1066">
                  <c:v>1067</c:v>
                </c:pt>
                <c:pt idx="1067">
                  <c:v>1068</c:v>
                </c:pt>
                <c:pt idx="1068">
                  <c:v>1069</c:v>
                </c:pt>
                <c:pt idx="1069">
                  <c:v>1070</c:v>
                </c:pt>
                <c:pt idx="1070">
                  <c:v>1071</c:v>
                </c:pt>
                <c:pt idx="1071">
                  <c:v>1072</c:v>
                </c:pt>
                <c:pt idx="1072">
                  <c:v>1073</c:v>
                </c:pt>
                <c:pt idx="1073">
                  <c:v>1074</c:v>
                </c:pt>
                <c:pt idx="1074">
                  <c:v>1075</c:v>
                </c:pt>
                <c:pt idx="1075">
                  <c:v>1076</c:v>
                </c:pt>
                <c:pt idx="1076">
                  <c:v>1077</c:v>
                </c:pt>
                <c:pt idx="1077">
                  <c:v>1078</c:v>
                </c:pt>
                <c:pt idx="1078">
                  <c:v>1079</c:v>
                </c:pt>
                <c:pt idx="1079">
                  <c:v>1080</c:v>
                </c:pt>
                <c:pt idx="1080">
                  <c:v>1081</c:v>
                </c:pt>
                <c:pt idx="1081">
                  <c:v>1082</c:v>
                </c:pt>
                <c:pt idx="1082">
                  <c:v>1083</c:v>
                </c:pt>
                <c:pt idx="1083">
                  <c:v>1084</c:v>
                </c:pt>
                <c:pt idx="1084">
                  <c:v>1085</c:v>
                </c:pt>
                <c:pt idx="1085">
                  <c:v>1086</c:v>
                </c:pt>
                <c:pt idx="1086">
                  <c:v>1087</c:v>
                </c:pt>
                <c:pt idx="1087">
                  <c:v>1088</c:v>
                </c:pt>
                <c:pt idx="1088">
                  <c:v>1089</c:v>
                </c:pt>
                <c:pt idx="1089">
                  <c:v>1090</c:v>
                </c:pt>
                <c:pt idx="1090">
                  <c:v>1091</c:v>
                </c:pt>
                <c:pt idx="1091">
                  <c:v>1092</c:v>
                </c:pt>
                <c:pt idx="1092">
                  <c:v>1093</c:v>
                </c:pt>
                <c:pt idx="1093">
                  <c:v>1094</c:v>
                </c:pt>
                <c:pt idx="1094">
                  <c:v>1095</c:v>
                </c:pt>
                <c:pt idx="1095">
                  <c:v>1096</c:v>
                </c:pt>
                <c:pt idx="1096">
                  <c:v>1097</c:v>
                </c:pt>
                <c:pt idx="1097">
                  <c:v>1098</c:v>
                </c:pt>
                <c:pt idx="1098">
                  <c:v>1099</c:v>
                </c:pt>
                <c:pt idx="1099">
                  <c:v>1100</c:v>
                </c:pt>
              </c:numCache>
            </c:numRef>
          </c:xVal>
          <c:yVal>
            <c:numRef>
              <c:f>'RCO results'!$G$2:$G$1101</c:f>
              <c:numCache>
                <c:formatCode>General</c:formatCode>
                <c:ptCount val="1100"/>
                <c:pt idx="0">
                  <c:v>0.96654700000000005</c:v>
                </c:pt>
                <c:pt idx="1">
                  <c:v>1.616868</c:v>
                </c:pt>
                <c:pt idx="2">
                  <c:v>2.1221930000000002</c:v>
                </c:pt>
                <c:pt idx="3">
                  <c:v>2.5354089999999565</c:v>
                </c:pt>
                <c:pt idx="4">
                  <c:v>2.9477739999999999</c:v>
                </c:pt>
                <c:pt idx="5">
                  <c:v>3.1256679999999997</c:v>
                </c:pt>
                <c:pt idx="6">
                  <c:v>3.2537389999999999</c:v>
                </c:pt>
                <c:pt idx="7">
                  <c:v>3.3122409999999372</c:v>
                </c:pt>
                <c:pt idx="8">
                  <c:v>3.4847190000000001</c:v>
                </c:pt>
                <c:pt idx="9">
                  <c:v>3.4860889999999967</c:v>
                </c:pt>
                <c:pt idx="10">
                  <c:v>3.6541290000000002</c:v>
                </c:pt>
                <c:pt idx="11">
                  <c:v>3.6666099999999977</c:v>
                </c:pt>
                <c:pt idx="12">
                  <c:v>3.893624</c:v>
                </c:pt>
                <c:pt idx="13">
                  <c:v>4.093038</c:v>
                </c:pt>
                <c:pt idx="14">
                  <c:v>4.1216159999999755</c:v>
                </c:pt>
                <c:pt idx="15">
                  <c:v>4.1216159999999755</c:v>
                </c:pt>
                <c:pt idx="16">
                  <c:v>4.1219069999999745</c:v>
                </c:pt>
                <c:pt idx="17">
                  <c:v>4.1477339999999945</c:v>
                </c:pt>
                <c:pt idx="18">
                  <c:v>4.1477339999999945</c:v>
                </c:pt>
                <c:pt idx="19">
                  <c:v>4.1477339999999945</c:v>
                </c:pt>
                <c:pt idx="20">
                  <c:v>4.1742869999999845</c:v>
                </c:pt>
                <c:pt idx="21">
                  <c:v>4.2034549999999955</c:v>
                </c:pt>
                <c:pt idx="22">
                  <c:v>4.2293430000000134</c:v>
                </c:pt>
                <c:pt idx="23">
                  <c:v>4.2441979999999955</c:v>
                </c:pt>
                <c:pt idx="24">
                  <c:v>4.2990849999999945</c:v>
                </c:pt>
                <c:pt idx="25">
                  <c:v>4.5894089999999998</c:v>
                </c:pt>
                <c:pt idx="26">
                  <c:v>4.6926930000000002</c:v>
                </c:pt>
                <c:pt idx="27">
                  <c:v>4.7614619999999999</c:v>
                </c:pt>
                <c:pt idx="28">
                  <c:v>4.8287809999999745</c:v>
                </c:pt>
                <c:pt idx="29">
                  <c:v>4.8432040000000001</c:v>
                </c:pt>
                <c:pt idx="30">
                  <c:v>4.8474859999999245</c:v>
                </c:pt>
                <c:pt idx="31">
                  <c:v>4.8526809999999845</c:v>
                </c:pt>
                <c:pt idx="32">
                  <c:v>5.1674609999999745</c:v>
                </c:pt>
                <c:pt idx="33">
                  <c:v>5.3576749999999755</c:v>
                </c:pt>
                <c:pt idx="34">
                  <c:v>5.4233019999999996</c:v>
                </c:pt>
                <c:pt idx="35">
                  <c:v>5.43167200000011</c:v>
                </c:pt>
                <c:pt idx="36">
                  <c:v>5.5627709999999855</c:v>
                </c:pt>
                <c:pt idx="37">
                  <c:v>5.6634589999999845</c:v>
                </c:pt>
                <c:pt idx="38">
                  <c:v>5.7010350000000001</c:v>
                </c:pt>
                <c:pt idx="39">
                  <c:v>5.8442619999999996</c:v>
                </c:pt>
                <c:pt idx="40">
                  <c:v>5.901423000000082</c:v>
                </c:pt>
                <c:pt idx="41">
                  <c:v>5.9145909999999855</c:v>
                </c:pt>
                <c:pt idx="42">
                  <c:v>5.92746</c:v>
                </c:pt>
                <c:pt idx="43">
                  <c:v>5.9670189999999845</c:v>
                </c:pt>
                <c:pt idx="44">
                  <c:v>5.9717549999999999</c:v>
                </c:pt>
                <c:pt idx="45">
                  <c:v>5.9721570000000002</c:v>
                </c:pt>
                <c:pt idx="46">
                  <c:v>5.9788790000000134</c:v>
                </c:pt>
                <c:pt idx="47">
                  <c:v>6.0559299999999965</c:v>
                </c:pt>
                <c:pt idx="48">
                  <c:v>6.0687720000000001</c:v>
                </c:pt>
                <c:pt idx="49">
                  <c:v>6.0687720000000001</c:v>
                </c:pt>
                <c:pt idx="50">
                  <c:v>6.0701720000000003</c:v>
                </c:pt>
                <c:pt idx="51">
                  <c:v>6.1031539999999955</c:v>
                </c:pt>
                <c:pt idx="52">
                  <c:v>6.5451069999999945</c:v>
                </c:pt>
                <c:pt idx="53">
                  <c:v>6.997579</c:v>
                </c:pt>
                <c:pt idx="54">
                  <c:v>6.997579</c:v>
                </c:pt>
                <c:pt idx="55">
                  <c:v>7.0369659999999996</c:v>
                </c:pt>
                <c:pt idx="56">
                  <c:v>7.1484959999999855</c:v>
                </c:pt>
                <c:pt idx="57">
                  <c:v>7.2612899999999998</c:v>
                </c:pt>
                <c:pt idx="58">
                  <c:v>9.9714490000000247</c:v>
                </c:pt>
                <c:pt idx="59">
                  <c:v>10.058153000000001</c:v>
                </c:pt>
                <c:pt idx="60">
                  <c:v>10.126901999999999</c:v>
                </c:pt>
                <c:pt idx="61">
                  <c:v>10.150412000000006</c:v>
                </c:pt>
                <c:pt idx="62">
                  <c:v>10.219668</c:v>
                </c:pt>
                <c:pt idx="63">
                  <c:v>10.298157999999999</c:v>
                </c:pt>
                <c:pt idx="64">
                  <c:v>10.298157999999999</c:v>
                </c:pt>
                <c:pt idx="65">
                  <c:v>10.693290000000001</c:v>
                </c:pt>
                <c:pt idx="66">
                  <c:v>10.765700000000002</c:v>
                </c:pt>
                <c:pt idx="67">
                  <c:v>10.840437000000026</c:v>
                </c:pt>
                <c:pt idx="68">
                  <c:v>10.866028</c:v>
                </c:pt>
                <c:pt idx="69">
                  <c:v>12.517351</c:v>
                </c:pt>
                <c:pt idx="70">
                  <c:v>12.960926000000002</c:v>
                </c:pt>
                <c:pt idx="71">
                  <c:v>12.961818000000001</c:v>
                </c:pt>
                <c:pt idx="72">
                  <c:v>13.028066000000001</c:v>
                </c:pt>
                <c:pt idx="73">
                  <c:v>13.227959999999999</c:v>
                </c:pt>
                <c:pt idx="74">
                  <c:v>14.665891</c:v>
                </c:pt>
                <c:pt idx="75">
                  <c:v>15.921123</c:v>
                </c:pt>
                <c:pt idx="76">
                  <c:v>15.936934000000004</c:v>
                </c:pt>
                <c:pt idx="77">
                  <c:v>15.943821</c:v>
                </c:pt>
                <c:pt idx="78">
                  <c:v>16.499991999999999</c:v>
                </c:pt>
                <c:pt idx="79">
                  <c:v>16.931066999999999</c:v>
                </c:pt>
                <c:pt idx="80">
                  <c:v>16.935165000000001</c:v>
                </c:pt>
                <c:pt idx="81">
                  <c:v>16.945098000000002</c:v>
                </c:pt>
                <c:pt idx="82">
                  <c:v>17.107453000000035</c:v>
                </c:pt>
                <c:pt idx="83">
                  <c:v>17.475448999999696</c:v>
                </c:pt>
                <c:pt idx="84">
                  <c:v>17.605357999999999</c:v>
                </c:pt>
                <c:pt idx="85">
                  <c:v>18.510252999999999</c:v>
                </c:pt>
                <c:pt idx="86">
                  <c:v>18.510252999999999</c:v>
                </c:pt>
                <c:pt idx="87">
                  <c:v>19.022881999999999</c:v>
                </c:pt>
                <c:pt idx="88">
                  <c:v>20.140138</c:v>
                </c:pt>
                <c:pt idx="89">
                  <c:v>20.936425999999987</c:v>
                </c:pt>
                <c:pt idx="90">
                  <c:v>22.271343000000002</c:v>
                </c:pt>
                <c:pt idx="91">
                  <c:v>22.459602999999706</c:v>
                </c:pt>
                <c:pt idx="92">
                  <c:v>22.797687</c:v>
                </c:pt>
                <c:pt idx="93">
                  <c:v>22.936598999999987</c:v>
                </c:pt>
                <c:pt idx="94">
                  <c:v>24.505959000000001</c:v>
                </c:pt>
                <c:pt idx="95">
                  <c:v>25.689218999999987</c:v>
                </c:pt>
                <c:pt idx="96">
                  <c:v>26.520554000000001</c:v>
                </c:pt>
                <c:pt idx="97">
                  <c:v>27.391577999999999</c:v>
                </c:pt>
                <c:pt idx="98">
                  <c:v>28.964120999999889</c:v>
                </c:pt>
                <c:pt idx="99">
                  <c:v>30.264866000000001</c:v>
                </c:pt>
                <c:pt idx="100">
                  <c:v>30.996670000000002</c:v>
                </c:pt>
                <c:pt idx="101">
                  <c:v>32.283812000000012</c:v>
                </c:pt>
                <c:pt idx="102">
                  <c:v>33.723929000000012</c:v>
                </c:pt>
                <c:pt idx="103">
                  <c:v>34.669784</c:v>
                </c:pt>
                <c:pt idx="104">
                  <c:v>35.811904999999996</c:v>
                </c:pt>
                <c:pt idx="105">
                  <c:v>36.095945000000263</c:v>
                </c:pt>
                <c:pt idx="106">
                  <c:v>36.369281000000001</c:v>
                </c:pt>
                <c:pt idx="107">
                  <c:v>36.922262000000003</c:v>
                </c:pt>
                <c:pt idx="108">
                  <c:v>37.148441000000005</c:v>
                </c:pt>
                <c:pt idx="109">
                  <c:v>38.392069000000006</c:v>
                </c:pt>
                <c:pt idx="110">
                  <c:v>38.560315000000564</c:v>
                </c:pt>
                <c:pt idx="111">
                  <c:v>39.163265000000003</c:v>
                </c:pt>
                <c:pt idx="112">
                  <c:v>39.409506</c:v>
                </c:pt>
                <c:pt idx="113">
                  <c:v>39.409732000000012</c:v>
                </c:pt>
                <c:pt idx="114">
                  <c:v>39.949129000000006</c:v>
                </c:pt>
                <c:pt idx="115">
                  <c:v>40.481729999999999</c:v>
                </c:pt>
                <c:pt idx="116">
                  <c:v>41.353044999999995</c:v>
                </c:pt>
                <c:pt idx="117">
                  <c:v>41.989289999999997</c:v>
                </c:pt>
                <c:pt idx="118">
                  <c:v>43.049394000000007</c:v>
                </c:pt>
                <c:pt idx="119">
                  <c:v>43.602612000000263</c:v>
                </c:pt>
                <c:pt idx="120">
                  <c:v>44.312472</c:v>
                </c:pt>
                <c:pt idx="121">
                  <c:v>44.640565000000002</c:v>
                </c:pt>
                <c:pt idx="122">
                  <c:v>45.360785</c:v>
                </c:pt>
                <c:pt idx="123">
                  <c:v>45.986144000000003</c:v>
                </c:pt>
                <c:pt idx="124">
                  <c:v>46.382229000000002</c:v>
                </c:pt>
                <c:pt idx="125">
                  <c:v>46.751572000000003</c:v>
                </c:pt>
                <c:pt idx="126">
                  <c:v>47.092968000000013</c:v>
                </c:pt>
                <c:pt idx="127">
                  <c:v>47.118880000000004</c:v>
                </c:pt>
                <c:pt idx="128">
                  <c:v>47.409633000000007</c:v>
                </c:pt>
                <c:pt idx="129">
                  <c:v>47.809302000000002</c:v>
                </c:pt>
                <c:pt idx="130">
                  <c:v>48.165780000000012</c:v>
                </c:pt>
                <c:pt idx="131">
                  <c:v>48.658910000000013</c:v>
                </c:pt>
                <c:pt idx="132">
                  <c:v>48.988516000000011</c:v>
                </c:pt>
                <c:pt idx="133">
                  <c:v>48.993244000000004</c:v>
                </c:pt>
                <c:pt idx="134">
                  <c:v>49.459119000000001</c:v>
                </c:pt>
                <c:pt idx="135">
                  <c:v>49.932035000000013</c:v>
                </c:pt>
                <c:pt idx="136">
                  <c:v>50.238388000000263</c:v>
                </c:pt>
                <c:pt idx="137">
                  <c:v>50.541336000000001</c:v>
                </c:pt>
                <c:pt idx="138">
                  <c:v>50.821986000000003</c:v>
                </c:pt>
                <c:pt idx="139">
                  <c:v>51.077952000000003</c:v>
                </c:pt>
                <c:pt idx="140">
                  <c:v>51.379066999999999</c:v>
                </c:pt>
                <c:pt idx="141">
                  <c:v>51.656919000000002</c:v>
                </c:pt>
                <c:pt idx="142">
                  <c:v>51.933473000000006</c:v>
                </c:pt>
                <c:pt idx="143">
                  <c:v>52.206380000000003</c:v>
                </c:pt>
                <c:pt idx="144">
                  <c:v>52.421121000000007</c:v>
                </c:pt>
                <c:pt idx="145">
                  <c:v>52.560890000000001</c:v>
                </c:pt>
                <c:pt idx="146">
                  <c:v>52.560919000000013</c:v>
                </c:pt>
                <c:pt idx="147">
                  <c:v>53.01914</c:v>
                </c:pt>
                <c:pt idx="148">
                  <c:v>53.148959000000012</c:v>
                </c:pt>
                <c:pt idx="149">
                  <c:v>53.566665</c:v>
                </c:pt>
                <c:pt idx="150">
                  <c:v>53.824219000000006</c:v>
                </c:pt>
                <c:pt idx="151">
                  <c:v>54.219959000000003</c:v>
                </c:pt>
                <c:pt idx="152">
                  <c:v>54.484585999999993</c:v>
                </c:pt>
                <c:pt idx="153">
                  <c:v>54.736121000000011</c:v>
                </c:pt>
                <c:pt idx="154">
                  <c:v>54.986094999999999</c:v>
                </c:pt>
                <c:pt idx="155">
                  <c:v>55.139275000000012</c:v>
                </c:pt>
                <c:pt idx="156">
                  <c:v>55.457849999999944</c:v>
                </c:pt>
                <c:pt idx="157">
                  <c:v>55.719883999999993</c:v>
                </c:pt>
                <c:pt idx="158">
                  <c:v>55.901209000000001</c:v>
                </c:pt>
                <c:pt idx="159">
                  <c:v>56.194650000000003</c:v>
                </c:pt>
                <c:pt idx="160">
                  <c:v>56.241211</c:v>
                </c:pt>
                <c:pt idx="161">
                  <c:v>56.358241999999997</c:v>
                </c:pt>
                <c:pt idx="162">
                  <c:v>56.397321000000005</c:v>
                </c:pt>
                <c:pt idx="163">
                  <c:v>56.419664999999995</c:v>
                </c:pt>
                <c:pt idx="164">
                  <c:v>56.618853000000001</c:v>
                </c:pt>
                <c:pt idx="165">
                  <c:v>56.621353000000013</c:v>
                </c:pt>
                <c:pt idx="166">
                  <c:v>56.674655000000001</c:v>
                </c:pt>
                <c:pt idx="167">
                  <c:v>56.699970000000263</c:v>
                </c:pt>
                <c:pt idx="168">
                  <c:v>56.78311200000055</c:v>
                </c:pt>
                <c:pt idx="169">
                  <c:v>56.838963</c:v>
                </c:pt>
                <c:pt idx="170">
                  <c:v>57.071867999999995</c:v>
                </c:pt>
                <c:pt idx="171">
                  <c:v>57.530491000000005</c:v>
                </c:pt>
                <c:pt idx="172">
                  <c:v>57.554665999999997</c:v>
                </c:pt>
                <c:pt idx="173">
                  <c:v>57.564418000000003</c:v>
                </c:pt>
                <c:pt idx="174">
                  <c:v>57.703898000000002</c:v>
                </c:pt>
                <c:pt idx="175">
                  <c:v>57.833518000000012</c:v>
                </c:pt>
                <c:pt idx="176">
                  <c:v>57.925068000000003</c:v>
                </c:pt>
                <c:pt idx="177">
                  <c:v>58.051569999999998</c:v>
                </c:pt>
                <c:pt idx="178">
                  <c:v>58.248445000000011</c:v>
                </c:pt>
                <c:pt idx="179">
                  <c:v>58.713966000000006</c:v>
                </c:pt>
                <c:pt idx="180">
                  <c:v>59.024146000000002</c:v>
                </c:pt>
                <c:pt idx="181">
                  <c:v>59.898272000000013</c:v>
                </c:pt>
                <c:pt idx="182">
                  <c:v>60.186360000000001</c:v>
                </c:pt>
                <c:pt idx="183">
                  <c:v>60.503166</c:v>
                </c:pt>
                <c:pt idx="184">
                  <c:v>60.846717000000005</c:v>
                </c:pt>
                <c:pt idx="185">
                  <c:v>61.197890000000001</c:v>
                </c:pt>
                <c:pt idx="186">
                  <c:v>61.294853000000003</c:v>
                </c:pt>
                <c:pt idx="187">
                  <c:v>61.801979000000003</c:v>
                </c:pt>
                <c:pt idx="188">
                  <c:v>62.603797</c:v>
                </c:pt>
                <c:pt idx="189">
                  <c:v>62.828813000000011</c:v>
                </c:pt>
                <c:pt idx="190">
                  <c:v>63.041797000000003</c:v>
                </c:pt>
                <c:pt idx="191">
                  <c:v>63.180267999999998</c:v>
                </c:pt>
                <c:pt idx="192">
                  <c:v>63.560681000000002</c:v>
                </c:pt>
                <c:pt idx="193">
                  <c:v>63.994056</c:v>
                </c:pt>
                <c:pt idx="194">
                  <c:v>64.312066999999999</c:v>
                </c:pt>
                <c:pt idx="195">
                  <c:v>64.667739999999981</c:v>
                </c:pt>
                <c:pt idx="196">
                  <c:v>64.879887999998758</c:v>
                </c:pt>
                <c:pt idx="197">
                  <c:v>65.135796999999258</c:v>
                </c:pt>
                <c:pt idx="198">
                  <c:v>65.339934</c:v>
                </c:pt>
                <c:pt idx="199">
                  <c:v>65.537267999999997</c:v>
                </c:pt>
                <c:pt idx="200">
                  <c:v>65.555726999999948</c:v>
                </c:pt>
                <c:pt idx="201">
                  <c:v>65.558146999999948</c:v>
                </c:pt>
                <c:pt idx="202">
                  <c:v>66.114047999999983</c:v>
                </c:pt>
                <c:pt idx="203">
                  <c:v>66.296122999999994</c:v>
                </c:pt>
                <c:pt idx="204">
                  <c:v>66.490753999999995</c:v>
                </c:pt>
                <c:pt idx="205">
                  <c:v>66.677565999999999</c:v>
                </c:pt>
                <c:pt idx="206">
                  <c:v>66.757317999999998</c:v>
                </c:pt>
                <c:pt idx="207">
                  <c:v>66.961393000000427</c:v>
                </c:pt>
                <c:pt idx="208">
                  <c:v>67.230729999999994</c:v>
                </c:pt>
                <c:pt idx="209">
                  <c:v>67.413984000000127</c:v>
                </c:pt>
                <c:pt idx="210">
                  <c:v>67.597234000000327</c:v>
                </c:pt>
                <c:pt idx="211">
                  <c:v>67.597234000000327</c:v>
                </c:pt>
                <c:pt idx="212">
                  <c:v>67.674843999999979</c:v>
                </c:pt>
                <c:pt idx="213">
                  <c:v>68.144205999999997</c:v>
                </c:pt>
                <c:pt idx="214">
                  <c:v>68.144205999999997</c:v>
                </c:pt>
                <c:pt idx="215">
                  <c:v>68.507205999999996</c:v>
                </c:pt>
                <c:pt idx="216">
                  <c:v>68.68821699999998</c:v>
                </c:pt>
                <c:pt idx="217">
                  <c:v>68.867256000000026</c:v>
                </c:pt>
                <c:pt idx="218">
                  <c:v>69.000286000000003</c:v>
                </c:pt>
                <c:pt idx="219">
                  <c:v>69.145354999999981</c:v>
                </c:pt>
                <c:pt idx="220">
                  <c:v>69.334494000000007</c:v>
                </c:pt>
                <c:pt idx="221">
                  <c:v>69.509018999999981</c:v>
                </c:pt>
                <c:pt idx="222">
                  <c:v>69.714106000000427</c:v>
                </c:pt>
                <c:pt idx="223">
                  <c:v>69.923389</c:v>
                </c:pt>
                <c:pt idx="224">
                  <c:v>70.111249000000427</c:v>
                </c:pt>
                <c:pt idx="225">
                  <c:v>70.111249000000427</c:v>
                </c:pt>
                <c:pt idx="226">
                  <c:v>70.463756000000004</c:v>
                </c:pt>
                <c:pt idx="227">
                  <c:v>70.638042999999158</c:v>
                </c:pt>
                <c:pt idx="228">
                  <c:v>70.811999000000327</c:v>
                </c:pt>
                <c:pt idx="229">
                  <c:v>70.980780999999979</c:v>
                </c:pt>
                <c:pt idx="230">
                  <c:v>71.148109000000005</c:v>
                </c:pt>
                <c:pt idx="231">
                  <c:v>71.239734999999982</c:v>
                </c:pt>
                <c:pt idx="232">
                  <c:v>71.444722000000027</c:v>
                </c:pt>
                <c:pt idx="233">
                  <c:v>71.647884000000005</c:v>
                </c:pt>
                <c:pt idx="234">
                  <c:v>71.647884000000005</c:v>
                </c:pt>
                <c:pt idx="235">
                  <c:v>71.959701999999979</c:v>
                </c:pt>
                <c:pt idx="236">
                  <c:v>72.135306999999358</c:v>
                </c:pt>
                <c:pt idx="237">
                  <c:v>72.296713999999994</c:v>
                </c:pt>
                <c:pt idx="238">
                  <c:v>72.311136000000005</c:v>
                </c:pt>
                <c:pt idx="239">
                  <c:v>72.571790999999948</c:v>
                </c:pt>
                <c:pt idx="240">
                  <c:v>72.780922000000004</c:v>
                </c:pt>
                <c:pt idx="241">
                  <c:v>72.942126000000627</c:v>
                </c:pt>
                <c:pt idx="242">
                  <c:v>73.013998999999998</c:v>
                </c:pt>
                <c:pt idx="243">
                  <c:v>73.135119000000003</c:v>
                </c:pt>
                <c:pt idx="244">
                  <c:v>73.171703999999949</c:v>
                </c:pt>
                <c:pt idx="245">
                  <c:v>73.182688999999158</c:v>
                </c:pt>
                <c:pt idx="246">
                  <c:v>73.747455000000627</c:v>
                </c:pt>
                <c:pt idx="247">
                  <c:v>73.908171999999979</c:v>
                </c:pt>
                <c:pt idx="248">
                  <c:v>73.915374999999983</c:v>
                </c:pt>
                <c:pt idx="249">
                  <c:v>73.975916999999981</c:v>
                </c:pt>
                <c:pt idx="250">
                  <c:v>74.033023000000227</c:v>
                </c:pt>
                <c:pt idx="251">
                  <c:v>74.286520999999993</c:v>
                </c:pt>
                <c:pt idx="252">
                  <c:v>74.564653000001186</c:v>
                </c:pt>
                <c:pt idx="253">
                  <c:v>74.728070999999858</c:v>
                </c:pt>
                <c:pt idx="254">
                  <c:v>74.822867999999858</c:v>
                </c:pt>
                <c:pt idx="255">
                  <c:v>74.896365000000003</c:v>
                </c:pt>
                <c:pt idx="256">
                  <c:v>75.208445999999981</c:v>
                </c:pt>
                <c:pt idx="257">
                  <c:v>75.394501000000005</c:v>
                </c:pt>
                <c:pt idx="258">
                  <c:v>75.611225000001127</c:v>
                </c:pt>
                <c:pt idx="259">
                  <c:v>75.765339999999981</c:v>
                </c:pt>
                <c:pt idx="260">
                  <c:v>75.766512000000006</c:v>
                </c:pt>
                <c:pt idx="261">
                  <c:v>75.843468999999999</c:v>
                </c:pt>
                <c:pt idx="262">
                  <c:v>75.850891999999988</c:v>
                </c:pt>
                <c:pt idx="263">
                  <c:v>75.964770999999999</c:v>
                </c:pt>
                <c:pt idx="264">
                  <c:v>76.314490000000006</c:v>
                </c:pt>
                <c:pt idx="265">
                  <c:v>76.614256999999995</c:v>
                </c:pt>
                <c:pt idx="266">
                  <c:v>76.809332999998958</c:v>
                </c:pt>
                <c:pt idx="267">
                  <c:v>76.855004999999949</c:v>
                </c:pt>
                <c:pt idx="268">
                  <c:v>77.107035999999979</c:v>
                </c:pt>
                <c:pt idx="269">
                  <c:v>77.254963000000927</c:v>
                </c:pt>
                <c:pt idx="270">
                  <c:v>77.391946000000004</c:v>
                </c:pt>
                <c:pt idx="271">
                  <c:v>77.55001</c:v>
                </c:pt>
                <c:pt idx="272">
                  <c:v>77.695193000000003</c:v>
                </c:pt>
                <c:pt idx="273">
                  <c:v>77.840194999999994</c:v>
                </c:pt>
                <c:pt idx="274">
                  <c:v>77.840194999999994</c:v>
                </c:pt>
                <c:pt idx="275">
                  <c:v>77.883451999999949</c:v>
                </c:pt>
                <c:pt idx="276">
                  <c:v>78.268292000000002</c:v>
                </c:pt>
                <c:pt idx="277">
                  <c:v>78.415503000000427</c:v>
                </c:pt>
                <c:pt idx="278">
                  <c:v>78.551501999999999</c:v>
                </c:pt>
                <c:pt idx="279">
                  <c:v>78.686590999999979</c:v>
                </c:pt>
                <c:pt idx="280">
                  <c:v>78.819631000000001</c:v>
                </c:pt>
                <c:pt idx="281">
                  <c:v>78.950536</c:v>
                </c:pt>
                <c:pt idx="282">
                  <c:v>79.080517999999998</c:v>
                </c:pt>
                <c:pt idx="283">
                  <c:v>79.210140999999993</c:v>
                </c:pt>
                <c:pt idx="284">
                  <c:v>79.238459000000006</c:v>
                </c:pt>
                <c:pt idx="285">
                  <c:v>79.249226000001215</c:v>
                </c:pt>
                <c:pt idx="286">
                  <c:v>79.250099000000006</c:v>
                </c:pt>
                <c:pt idx="287">
                  <c:v>79.344440000000006</c:v>
                </c:pt>
                <c:pt idx="288">
                  <c:v>79.349665000000527</c:v>
                </c:pt>
                <c:pt idx="289">
                  <c:v>79.358310999999958</c:v>
                </c:pt>
                <c:pt idx="290">
                  <c:v>79.549087999999998</c:v>
                </c:pt>
                <c:pt idx="291">
                  <c:v>79.640841999999978</c:v>
                </c:pt>
                <c:pt idx="292">
                  <c:v>79.723566000000005</c:v>
                </c:pt>
                <c:pt idx="293">
                  <c:v>80.093826000000007</c:v>
                </c:pt>
                <c:pt idx="294">
                  <c:v>80.192390999999958</c:v>
                </c:pt>
                <c:pt idx="295">
                  <c:v>80.439379000000002</c:v>
                </c:pt>
                <c:pt idx="296">
                  <c:v>80.880854999999983</c:v>
                </c:pt>
                <c:pt idx="297">
                  <c:v>81.006445999999983</c:v>
                </c:pt>
                <c:pt idx="298">
                  <c:v>81.131193999999994</c:v>
                </c:pt>
                <c:pt idx="299">
                  <c:v>81.254306</c:v>
                </c:pt>
                <c:pt idx="300">
                  <c:v>81.376451999999958</c:v>
                </c:pt>
                <c:pt idx="301">
                  <c:v>81.494129000001706</c:v>
                </c:pt>
                <c:pt idx="302">
                  <c:v>81.602193999999983</c:v>
                </c:pt>
                <c:pt idx="303">
                  <c:v>81.726281999999998</c:v>
                </c:pt>
                <c:pt idx="304">
                  <c:v>81.839124999999996</c:v>
                </c:pt>
                <c:pt idx="305">
                  <c:v>81.944281000000927</c:v>
                </c:pt>
                <c:pt idx="306">
                  <c:v>82.064261000000627</c:v>
                </c:pt>
                <c:pt idx="307">
                  <c:v>82.174832999998628</c:v>
                </c:pt>
                <c:pt idx="308">
                  <c:v>82.285055999999983</c:v>
                </c:pt>
                <c:pt idx="309">
                  <c:v>82.285055999999983</c:v>
                </c:pt>
                <c:pt idx="310">
                  <c:v>82.320531999999858</c:v>
                </c:pt>
                <c:pt idx="311">
                  <c:v>82.382726999999988</c:v>
                </c:pt>
                <c:pt idx="312">
                  <c:v>82.399880999999979</c:v>
                </c:pt>
                <c:pt idx="313">
                  <c:v>82.486570999999998</c:v>
                </c:pt>
                <c:pt idx="314">
                  <c:v>82.589916000000002</c:v>
                </c:pt>
                <c:pt idx="315">
                  <c:v>82.762116000000006</c:v>
                </c:pt>
                <c:pt idx="316">
                  <c:v>83.062017999999981</c:v>
                </c:pt>
                <c:pt idx="317">
                  <c:v>83.20591899999998</c:v>
                </c:pt>
                <c:pt idx="318">
                  <c:v>83.353000999999978</c:v>
                </c:pt>
                <c:pt idx="319">
                  <c:v>83.488894000000002</c:v>
                </c:pt>
                <c:pt idx="320">
                  <c:v>83.595630999999983</c:v>
                </c:pt>
                <c:pt idx="321">
                  <c:v>83.630341999999658</c:v>
                </c:pt>
                <c:pt idx="322">
                  <c:v>83.678308999998293</c:v>
                </c:pt>
                <c:pt idx="323">
                  <c:v>83.678308999998293</c:v>
                </c:pt>
                <c:pt idx="324">
                  <c:v>84.017126000001127</c:v>
                </c:pt>
                <c:pt idx="325">
                  <c:v>84.041714000000027</c:v>
                </c:pt>
                <c:pt idx="326">
                  <c:v>84.222756999999959</c:v>
                </c:pt>
                <c:pt idx="327">
                  <c:v>84.319918999999999</c:v>
                </c:pt>
                <c:pt idx="328">
                  <c:v>84.425282999999979</c:v>
                </c:pt>
                <c:pt idx="329">
                  <c:v>84.478689000000003</c:v>
                </c:pt>
                <c:pt idx="330">
                  <c:v>84.587542999999982</c:v>
                </c:pt>
                <c:pt idx="331">
                  <c:v>84.72871499999998</c:v>
                </c:pt>
                <c:pt idx="332">
                  <c:v>84.825178999998542</c:v>
                </c:pt>
                <c:pt idx="333">
                  <c:v>84.918897000000001</c:v>
                </c:pt>
                <c:pt idx="334">
                  <c:v>85.012212000000005</c:v>
                </c:pt>
                <c:pt idx="335">
                  <c:v>85.105302999998585</c:v>
                </c:pt>
                <c:pt idx="336">
                  <c:v>85.105302999998585</c:v>
                </c:pt>
                <c:pt idx="337">
                  <c:v>85.148711999999989</c:v>
                </c:pt>
                <c:pt idx="338">
                  <c:v>85.16154299999998</c:v>
                </c:pt>
                <c:pt idx="339">
                  <c:v>85.399597999999983</c:v>
                </c:pt>
                <c:pt idx="340">
                  <c:v>85.461118000000027</c:v>
                </c:pt>
                <c:pt idx="341">
                  <c:v>85.628884999999258</c:v>
                </c:pt>
                <c:pt idx="342">
                  <c:v>85.755470999999858</c:v>
                </c:pt>
                <c:pt idx="343">
                  <c:v>85.847093000000427</c:v>
                </c:pt>
                <c:pt idx="344">
                  <c:v>85.909141000000005</c:v>
                </c:pt>
                <c:pt idx="345">
                  <c:v>86.027659999999997</c:v>
                </c:pt>
                <c:pt idx="346">
                  <c:v>86.111272</c:v>
                </c:pt>
                <c:pt idx="347">
                  <c:v>86.193817999999979</c:v>
                </c:pt>
                <c:pt idx="348">
                  <c:v>86.275881999999058</c:v>
                </c:pt>
                <c:pt idx="349">
                  <c:v>86.353553000000005</c:v>
                </c:pt>
                <c:pt idx="350">
                  <c:v>86.432514000000026</c:v>
                </c:pt>
                <c:pt idx="351">
                  <c:v>86.505967999999982</c:v>
                </c:pt>
                <c:pt idx="352">
                  <c:v>86.524811</c:v>
                </c:pt>
                <c:pt idx="353">
                  <c:v>86.553374999999988</c:v>
                </c:pt>
                <c:pt idx="354">
                  <c:v>86.71580299999998</c:v>
                </c:pt>
                <c:pt idx="355">
                  <c:v>86.791819000001027</c:v>
                </c:pt>
                <c:pt idx="356">
                  <c:v>86.862809999999982</c:v>
                </c:pt>
                <c:pt idx="357">
                  <c:v>86.872209999999981</c:v>
                </c:pt>
                <c:pt idx="358">
                  <c:v>87.003099000000006</c:v>
                </c:pt>
                <c:pt idx="359">
                  <c:v>87.073196999999979</c:v>
                </c:pt>
                <c:pt idx="360">
                  <c:v>87.140440999999981</c:v>
                </c:pt>
                <c:pt idx="361">
                  <c:v>87.207556999999994</c:v>
                </c:pt>
                <c:pt idx="362">
                  <c:v>87.263560999999996</c:v>
                </c:pt>
                <c:pt idx="363">
                  <c:v>87.28407799999998</c:v>
                </c:pt>
                <c:pt idx="364">
                  <c:v>87.358793999999989</c:v>
                </c:pt>
                <c:pt idx="365">
                  <c:v>87.475466999999981</c:v>
                </c:pt>
                <c:pt idx="366">
                  <c:v>87.541957999999994</c:v>
                </c:pt>
                <c:pt idx="367">
                  <c:v>87.605554999999981</c:v>
                </c:pt>
                <c:pt idx="368">
                  <c:v>87.672790999998398</c:v>
                </c:pt>
                <c:pt idx="369">
                  <c:v>87.73638099999998</c:v>
                </c:pt>
                <c:pt idx="370">
                  <c:v>87.774794</c:v>
                </c:pt>
                <c:pt idx="371">
                  <c:v>87.863273000000007</c:v>
                </c:pt>
                <c:pt idx="372">
                  <c:v>87.926580000000001</c:v>
                </c:pt>
                <c:pt idx="373">
                  <c:v>87.988820000000004</c:v>
                </c:pt>
                <c:pt idx="374">
                  <c:v>87.998376999999948</c:v>
                </c:pt>
                <c:pt idx="375">
                  <c:v>88.080699999999993</c:v>
                </c:pt>
                <c:pt idx="376">
                  <c:v>88.087879999999998</c:v>
                </c:pt>
                <c:pt idx="377">
                  <c:v>88.088443999999981</c:v>
                </c:pt>
                <c:pt idx="378">
                  <c:v>88.253313000000006</c:v>
                </c:pt>
                <c:pt idx="379">
                  <c:v>88.306775999999758</c:v>
                </c:pt>
                <c:pt idx="380">
                  <c:v>88.400385</c:v>
                </c:pt>
                <c:pt idx="381">
                  <c:v>88.446668000000727</c:v>
                </c:pt>
                <c:pt idx="382">
                  <c:v>88.537858</c:v>
                </c:pt>
                <c:pt idx="383">
                  <c:v>88.603264999999993</c:v>
                </c:pt>
                <c:pt idx="384">
                  <c:v>88.672688999998527</c:v>
                </c:pt>
                <c:pt idx="385">
                  <c:v>88.734201999999996</c:v>
                </c:pt>
                <c:pt idx="386">
                  <c:v>88.792246000000006</c:v>
                </c:pt>
                <c:pt idx="387">
                  <c:v>88.851211000000006</c:v>
                </c:pt>
                <c:pt idx="388">
                  <c:v>88.909755000000004</c:v>
                </c:pt>
                <c:pt idx="389">
                  <c:v>88.909755000000004</c:v>
                </c:pt>
                <c:pt idx="390">
                  <c:v>89.025424000000001</c:v>
                </c:pt>
                <c:pt idx="391">
                  <c:v>89.082008999999758</c:v>
                </c:pt>
                <c:pt idx="392">
                  <c:v>89.136015999999998</c:v>
                </c:pt>
                <c:pt idx="393">
                  <c:v>89.188948999998701</c:v>
                </c:pt>
                <c:pt idx="394">
                  <c:v>89.234091000000006</c:v>
                </c:pt>
                <c:pt idx="395">
                  <c:v>89.292045999999999</c:v>
                </c:pt>
                <c:pt idx="396">
                  <c:v>89.343006000000003</c:v>
                </c:pt>
                <c:pt idx="397">
                  <c:v>89.343006000000003</c:v>
                </c:pt>
                <c:pt idx="398">
                  <c:v>89.371731999998858</c:v>
                </c:pt>
                <c:pt idx="399">
                  <c:v>89.381108999999981</c:v>
                </c:pt>
                <c:pt idx="400">
                  <c:v>89.439966999999996</c:v>
                </c:pt>
                <c:pt idx="401">
                  <c:v>89.49192500000126</c:v>
                </c:pt>
                <c:pt idx="402">
                  <c:v>89.507819999999995</c:v>
                </c:pt>
                <c:pt idx="403">
                  <c:v>89.634894000000003</c:v>
                </c:pt>
                <c:pt idx="404">
                  <c:v>89.745626000000527</c:v>
                </c:pt>
                <c:pt idx="405">
                  <c:v>89.796053000000327</c:v>
                </c:pt>
                <c:pt idx="406">
                  <c:v>89.852233999999982</c:v>
                </c:pt>
                <c:pt idx="407">
                  <c:v>89.852233999999982</c:v>
                </c:pt>
                <c:pt idx="408">
                  <c:v>89.852793999999989</c:v>
                </c:pt>
                <c:pt idx="409">
                  <c:v>90.004857000000001</c:v>
                </c:pt>
                <c:pt idx="410">
                  <c:v>90.0554329999987</c:v>
                </c:pt>
                <c:pt idx="411">
                  <c:v>90.105854999999949</c:v>
                </c:pt>
                <c:pt idx="412">
                  <c:v>90.155021999999988</c:v>
                </c:pt>
                <c:pt idx="413">
                  <c:v>90.204068000000007</c:v>
                </c:pt>
                <c:pt idx="414">
                  <c:v>90.242704000000003</c:v>
                </c:pt>
                <c:pt idx="415">
                  <c:v>90.299499999999995</c:v>
                </c:pt>
                <c:pt idx="416">
                  <c:v>90.346902</c:v>
                </c:pt>
                <c:pt idx="417">
                  <c:v>90.346959999999996</c:v>
                </c:pt>
                <c:pt idx="418">
                  <c:v>90.439659000001186</c:v>
                </c:pt>
                <c:pt idx="419">
                  <c:v>90.485926000000006</c:v>
                </c:pt>
                <c:pt idx="420">
                  <c:v>90.531406000000004</c:v>
                </c:pt>
                <c:pt idx="421">
                  <c:v>90.576440999999988</c:v>
                </c:pt>
                <c:pt idx="422">
                  <c:v>90.621266000000006</c:v>
                </c:pt>
                <c:pt idx="423">
                  <c:v>90.66566899999998</c:v>
                </c:pt>
                <c:pt idx="424">
                  <c:v>90.692013000000003</c:v>
                </c:pt>
                <c:pt idx="425">
                  <c:v>90.692069999999987</c:v>
                </c:pt>
                <c:pt idx="426">
                  <c:v>90.695600999999982</c:v>
                </c:pt>
                <c:pt idx="427">
                  <c:v>90.696450999999982</c:v>
                </c:pt>
                <c:pt idx="428">
                  <c:v>90.696450999999982</c:v>
                </c:pt>
                <c:pt idx="429">
                  <c:v>90.696450999999982</c:v>
                </c:pt>
                <c:pt idx="430">
                  <c:v>90.705571999999989</c:v>
                </c:pt>
                <c:pt idx="431">
                  <c:v>90.705571999999989</c:v>
                </c:pt>
                <c:pt idx="432">
                  <c:v>90.705571999999989</c:v>
                </c:pt>
                <c:pt idx="433">
                  <c:v>91.106251</c:v>
                </c:pt>
                <c:pt idx="434">
                  <c:v>91.106251</c:v>
                </c:pt>
                <c:pt idx="435">
                  <c:v>91.193185999999983</c:v>
                </c:pt>
                <c:pt idx="436">
                  <c:v>91.236101000000005</c:v>
                </c:pt>
                <c:pt idx="437">
                  <c:v>91.278760999999989</c:v>
                </c:pt>
                <c:pt idx="438">
                  <c:v>91.321333999999979</c:v>
                </c:pt>
                <c:pt idx="439">
                  <c:v>91.363467</c:v>
                </c:pt>
                <c:pt idx="440">
                  <c:v>91.364025000000026</c:v>
                </c:pt>
                <c:pt idx="441">
                  <c:v>91.445188000000002</c:v>
                </c:pt>
                <c:pt idx="442">
                  <c:v>91.482734999999948</c:v>
                </c:pt>
                <c:pt idx="443">
                  <c:v>91.52649599999998</c:v>
                </c:pt>
                <c:pt idx="444">
                  <c:v>91.567111999999995</c:v>
                </c:pt>
                <c:pt idx="445">
                  <c:v>91.594584000000026</c:v>
                </c:pt>
                <c:pt idx="446">
                  <c:v>91.59509199999998</c:v>
                </c:pt>
                <c:pt idx="447">
                  <c:v>91.59509199999998</c:v>
                </c:pt>
                <c:pt idx="448">
                  <c:v>91.728671999999989</c:v>
                </c:pt>
                <c:pt idx="449">
                  <c:v>91.769845000000004</c:v>
                </c:pt>
                <c:pt idx="450">
                  <c:v>91.809986999999978</c:v>
                </c:pt>
                <c:pt idx="451">
                  <c:v>91.849829999999997</c:v>
                </c:pt>
                <c:pt idx="452">
                  <c:v>91.879766999999958</c:v>
                </c:pt>
                <c:pt idx="453">
                  <c:v>91.929434000000001</c:v>
                </c:pt>
                <c:pt idx="454">
                  <c:v>91.968673999999993</c:v>
                </c:pt>
                <c:pt idx="455">
                  <c:v>92.007830000000013</c:v>
                </c:pt>
                <c:pt idx="456">
                  <c:v>92.046781999999979</c:v>
                </c:pt>
                <c:pt idx="457">
                  <c:v>92.084410000000005</c:v>
                </c:pt>
                <c:pt idx="458">
                  <c:v>92.093604999999997</c:v>
                </c:pt>
                <c:pt idx="459">
                  <c:v>92.118387999999158</c:v>
                </c:pt>
                <c:pt idx="460">
                  <c:v>92.122366999999358</c:v>
                </c:pt>
                <c:pt idx="461">
                  <c:v>92.132069999999999</c:v>
                </c:pt>
                <c:pt idx="462">
                  <c:v>92.154186999999979</c:v>
                </c:pt>
                <c:pt idx="463">
                  <c:v>92.154186999999979</c:v>
                </c:pt>
                <c:pt idx="464">
                  <c:v>92.346092999999982</c:v>
                </c:pt>
                <c:pt idx="465">
                  <c:v>92.383459000000002</c:v>
                </c:pt>
                <c:pt idx="466">
                  <c:v>92.420507999999998</c:v>
                </c:pt>
                <c:pt idx="467">
                  <c:v>92.456780999999978</c:v>
                </c:pt>
                <c:pt idx="468">
                  <c:v>92.492720000000006</c:v>
                </c:pt>
                <c:pt idx="469">
                  <c:v>92.528625000000005</c:v>
                </c:pt>
                <c:pt idx="470">
                  <c:v>92.563496999999998</c:v>
                </c:pt>
                <c:pt idx="471">
                  <c:v>92.597858000000002</c:v>
                </c:pt>
                <c:pt idx="472">
                  <c:v>92.631784999999979</c:v>
                </c:pt>
                <c:pt idx="473">
                  <c:v>92.655957999999558</c:v>
                </c:pt>
                <c:pt idx="474">
                  <c:v>92.685039999999958</c:v>
                </c:pt>
                <c:pt idx="475">
                  <c:v>92.695358999999158</c:v>
                </c:pt>
                <c:pt idx="476">
                  <c:v>92.750495000000001</c:v>
                </c:pt>
                <c:pt idx="477">
                  <c:v>92.799638999999999</c:v>
                </c:pt>
                <c:pt idx="478">
                  <c:v>92.831967000000006</c:v>
                </c:pt>
                <c:pt idx="479">
                  <c:v>92.837344000000002</c:v>
                </c:pt>
                <c:pt idx="480">
                  <c:v>92.845506999999998</c:v>
                </c:pt>
                <c:pt idx="481">
                  <c:v>92.845564999999993</c:v>
                </c:pt>
                <c:pt idx="482">
                  <c:v>92.845568999999998</c:v>
                </c:pt>
                <c:pt idx="483">
                  <c:v>92.991676999999996</c:v>
                </c:pt>
                <c:pt idx="484">
                  <c:v>93.023561000000001</c:v>
                </c:pt>
                <c:pt idx="485">
                  <c:v>93.055338999998426</c:v>
                </c:pt>
                <c:pt idx="486">
                  <c:v>93.064630000000022</c:v>
                </c:pt>
                <c:pt idx="487">
                  <c:v>93.064630000000022</c:v>
                </c:pt>
                <c:pt idx="488">
                  <c:v>93.064828000000006</c:v>
                </c:pt>
                <c:pt idx="489">
                  <c:v>93.119794999999982</c:v>
                </c:pt>
                <c:pt idx="490">
                  <c:v>93.199580999999981</c:v>
                </c:pt>
                <c:pt idx="491">
                  <c:v>93.245998</c:v>
                </c:pt>
                <c:pt idx="492">
                  <c:v>93.27776999999999</c:v>
                </c:pt>
                <c:pt idx="493">
                  <c:v>93.309409000000002</c:v>
                </c:pt>
                <c:pt idx="494">
                  <c:v>93.339380999999989</c:v>
                </c:pt>
                <c:pt idx="495">
                  <c:v>93.362703999999979</c:v>
                </c:pt>
                <c:pt idx="496">
                  <c:v>93.363746999999989</c:v>
                </c:pt>
                <c:pt idx="497">
                  <c:v>93.387964999999994</c:v>
                </c:pt>
                <c:pt idx="498">
                  <c:v>93.442278000000002</c:v>
                </c:pt>
                <c:pt idx="499">
                  <c:v>93.487233000000927</c:v>
                </c:pt>
                <c:pt idx="500">
                  <c:v>93.516552000000004</c:v>
                </c:pt>
                <c:pt idx="501">
                  <c:v>93.517191999999994</c:v>
                </c:pt>
                <c:pt idx="502">
                  <c:v>93.517191999999994</c:v>
                </c:pt>
                <c:pt idx="503">
                  <c:v>93.517685000000327</c:v>
                </c:pt>
                <c:pt idx="504">
                  <c:v>93.517685000000327</c:v>
                </c:pt>
                <c:pt idx="505">
                  <c:v>93.533018999999982</c:v>
                </c:pt>
                <c:pt idx="506">
                  <c:v>93.539231000000001</c:v>
                </c:pt>
                <c:pt idx="507">
                  <c:v>93.539890999999983</c:v>
                </c:pt>
                <c:pt idx="508">
                  <c:v>93.682666999999981</c:v>
                </c:pt>
                <c:pt idx="509">
                  <c:v>93.731803999999997</c:v>
                </c:pt>
                <c:pt idx="510">
                  <c:v>93.779567999999998</c:v>
                </c:pt>
                <c:pt idx="511">
                  <c:v>93.821404000000001</c:v>
                </c:pt>
                <c:pt idx="512">
                  <c:v>93.856656999999998</c:v>
                </c:pt>
                <c:pt idx="513">
                  <c:v>93.891957000000005</c:v>
                </c:pt>
                <c:pt idx="514">
                  <c:v>93.922251000000003</c:v>
                </c:pt>
                <c:pt idx="515">
                  <c:v>93.951192000000006</c:v>
                </c:pt>
                <c:pt idx="516">
                  <c:v>93.961993000001215</c:v>
                </c:pt>
                <c:pt idx="517">
                  <c:v>93.961993000001215</c:v>
                </c:pt>
                <c:pt idx="518">
                  <c:v>93.962850000000003</c:v>
                </c:pt>
                <c:pt idx="519">
                  <c:v>93.967308000000003</c:v>
                </c:pt>
                <c:pt idx="520">
                  <c:v>93.967308000000003</c:v>
                </c:pt>
                <c:pt idx="521">
                  <c:v>93.967308000000003</c:v>
                </c:pt>
                <c:pt idx="522">
                  <c:v>93.967308000000003</c:v>
                </c:pt>
                <c:pt idx="523">
                  <c:v>93.967308000000003</c:v>
                </c:pt>
                <c:pt idx="524">
                  <c:v>93.976522000000003</c:v>
                </c:pt>
                <c:pt idx="525">
                  <c:v>93.993671000000006</c:v>
                </c:pt>
                <c:pt idx="526">
                  <c:v>93.998835999999983</c:v>
                </c:pt>
                <c:pt idx="527">
                  <c:v>93.998835999999983</c:v>
                </c:pt>
                <c:pt idx="528">
                  <c:v>93.999106999999995</c:v>
                </c:pt>
                <c:pt idx="529">
                  <c:v>94.002807999999959</c:v>
                </c:pt>
                <c:pt idx="530">
                  <c:v>94.003473</c:v>
                </c:pt>
                <c:pt idx="531">
                  <c:v>94.003473</c:v>
                </c:pt>
                <c:pt idx="532">
                  <c:v>94.003473</c:v>
                </c:pt>
                <c:pt idx="533">
                  <c:v>94.003473</c:v>
                </c:pt>
                <c:pt idx="534">
                  <c:v>94.036617000000007</c:v>
                </c:pt>
                <c:pt idx="535">
                  <c:v>94.036617000000007</c:v>
                </c:pt>
                <c:pt idx="536">
                  <c:v>94.036617000000007</c:v>
                </c:pt>
                <c:pt idx="537">
                  <c:v>94.280296000000007</c:v>
                </c:pt>
                <c:pt idx="538">
                  <c:v>94.280296000000007</c:v>
                </c:pt>
                <c:pt idx="539">
                  <c:v>94.337694999999997</c:v>
                </c:pt>
                <c:pt idx="540">
                  <c:v>94.353376999998858</c:v>
                </c:pt>
                <c:pt idx="541">
                  <c:v>94.423188999999979</c:v>
                </c:pt>
                <c:pt idx="542">
                  <c:v>94.438471999999948</c:v>
                </c:pt>
                <c:pt idx="543">
                  <c:v>94.585476999999358</c:v>
                </c:pt>
                <c:pt idx="544">
                  <c:v>94.585476999999358</c:v>
                </c:pt>
                <c:pt idx="545">
                  <c:v>94.601995000000002</c:v>
                </c:pt>
                <c:pt idx="546">
                  <c:v>94.645161000000002</c:v>
                </c:pt>
                <c:pt idx="547">
                  <c:v>94.708197999999982</c:v>
                </c:pt>
                <c:pt idx="548">
                  <c:v>94.790170000000003</c:v>
                </c:pt>
                <c:pt idx="549">
                  <c:v>94.857629000000827</c:v>
                </c:pt>
                <c:pt idx="550">
                  <c:v>94.886341999999658</c:v>
                </c:pt>
                <c:pt idx="551">
                  <c:v>94.952074999999979</c:v>
                </c:pt>
                <c:pt idx="552">
                  <c:v>94.983871999999948</c:v>
                </c:pt>
                <c:pt idx="553">
                  <c:v>95.030253000000627</c:v>
                </c:pt>
                <c:pt idx="554">
                  <c:v>95.07832999999998</c:v>
                </c:pt>
                <c:pt idx="555">
                  <c:v>95.07832999999998</c:v>
                </c:pt>
                <c:pt idx="556">
                  <c:v>95.07832999999998</c:v>
                </c:pt>
                <c:pt idx="557">
                  <c:v>95.124792999999258</c:v>
                </c:pt>
                <c:pt idx="558">
                  <c:v>95.126771999998354</c:v>
                </c:pt>
                <c:pt idx="559">
                  <c:v>95.185346999998657</c:v>
                </c:pt>
                <c:pt idx="560">
                  <c:v>95.185346999998657</c:v>
                </c:pt>
                <c:pt idx="561">
                  <c:v>95.225074999999919</c:v>
                </c:pt>
                <c:pt idx="562">
                  <c:v>95.295037999999948</c:v>
                </c:pt>
                <c:pt idx="563">
                  <c:v>95.338034999999948</c:v>
                </c:pt>
                <c:pt idx="564">
                  <c:v>95.366501</c:v>
                </c:pt>
                <c:pt idx="565">
                  <c:v>95.394493999999995</c:v>
                </c:pt>
                <c:pt idx="566">
                  <c:v>95.422036999999989</c:v>
                </c:pt>
                <c:pt idx="567">
                  <c:v>95.449566000001127</c:v>
                </c:pt>
                <c:pt idx="568">
                  <c:v>95.476963999999995</c:v>
                </c:pt>
                <c:pt idx="569">
                  <c:v>95.476963999999995</c:v>
                </c:pt>
                <c:pt idx="570">
                  <c:v>95.525441999999558</c:v>
                </c:pt>
                <c:pt idx="571">
                  <c:v>95.558009999999982</c:v>
                </c:pt>
                <c:pt idx="572">
                  <c:v>95.584235000000007</c:v>
                </c:pt>
                <c:pt idx="573">
                  <c:v>95.609843999999981</c:v>
                </c:pt>
                <c:pt idx="574">
                  <c:v>95.635323</c:v>
                </c:pt>
                <c:pt idx="575">
                  <c:v>95.656824999999998</c:v>
                </c:pt>
                <c:pt idx="576">
                  <c:v>95.677151999999978</c:v>
                </c:pt>
                <c:pt idx="577">
                  <c:v>95.710102000000006</c:v>
                </c:pt>
                <c:pt idx="578">
                  <c:v>95.722038999998958</c:v>
                </c:pt>
                <c:pt idx="579">
                  <c:v>95.727896999999999</c:v>
                </c:pt>
                <c:pt idx="580">
                  <c:v>95.778225000000006</c:v>
                </c:pt>
                <c:pt idx="581">
                  <c:v>95.809560000000005</c:v>
                </c:pt>
                <c:pt idx="582">
                  <c:v>95.824815999999998</c:v>
                </c:pt>
                <c:pt idx="583">
                  <c:v>95.857027000000002</c:v>
                </c:pt>
                <c:pt idx="584">
                  <c:v>95.880586999999949</c:v>
                </c:pt>
                <c:pt idx="585">
                  <c:v>95.903450000000007</c:v>
                </c:pt>
                <c:pt idx="586">
                  <c:v>95.925755999999978</c:v>
                </c:pt>
                <c:pt idx="587">
                  <c:v>95.947733999999997</c:v>
                </c:pt>
                <c:pt idx="588">
                  <c:v>95.969458000000003</c:v>
                </c:pt>
                <c:pt idx="589">
                  <c:v>95.991096000000027</c:v>
                </c:pt>
                <c:pt idx="590">
                  <c:v>96.007115000000027</c:v>
                </c:pt>
                <c:pt idx="591">
                  <c:v>96.007115000000027</c:v>
                </c:pt>
                <c:pt idx="592">
                  <c:v>96.031469000000527</c:v>
                </c:pt>
                <c:pt idx="593">
                  <c:v>96.032724000000002</c:v>
                </c:pt>
                <c:pt idx="594">
                  <c:v>96.098675</c:v>
                </c:pt>
                <c:pt idx="595">
                  <c:v>96.119833999999983</c:v>
                </c:pt>
                <c:pt idx="596">
                  <c:v>96.139843999999982</c:v>
                </c:pt>
                <c:pt idx="597">
                  <c:v>96.159524000000005</c:v>
                </c:pt>
                <c:pt idx="598">
                  <c:v>96.179574999999858</c:v>
                </c:pt>
                <c:pt idx="599">
                  <c:v>96.180178999999058</c:v>
                </c:pt>
                <c:pt idx="600">
                  <c:v>96.180212999999981</c:v>
                </c:pt>
                <c:pt idx="601">
                  <c:v>96.180490999999989</c:v>
                </c:pt>
                <c:pt idx="602">
                  <c:v>96.180752999999058</c:v>
                </c:pt>
                <c:pt idx="603">
                  <c:v>96.180780999999158</c:v>
                </c:pt>
                <c:pt idx="604">
                  <c:v>96.180780999999158</c:v>
                </c:pt>
                <c:pt idx="605">
                  <c:v>96.20049299999998</c:v>
                </c:pt>
                <c:pt idx="606">
                  <c:v>96.233515999999995</c:v>
                </c:pt>
                <c:pt idx="607">
                  <c:v>96.236220000000827</c:v>
                </c:pt>
                <c:pt idx="608">
                  <c:v>96.295676999999998</c:v>
                </c:pt>
                <c:pt idx="609">
                  <c:v>96.348343999999983</c:v>
                </c:pt>
                <c:pt idx="610">
                  <c:v>96.389155000000002</c:v>
                </c:pt>
                <c:pt idx="611">
                  <c:v>96.419122000000527</c:v>
                </c:pt>
                <c:pt idx="612">
                  <c:v>96.447794000000627</c:v>
                </c:pt>
                <c:pt idx="613">
                  <c:v>96.466617999999997</c:v>
                </c:pt>
                <c:pt idx="614">
                  <c:v>96.485296000000005</c:v>
                </c:pt>
                <c:pt idx="615">
                  <c:v>96.498586000000003</c:v>
                </c:pt>
                <c:pt idx="616">
                  <c:v>96.520676999999978</c:v>
                </c:pt>
                <c:pt idx="617">
                  <c:v>96.541010000000227</c:v>
                </c:pt>
                <c:pt idx="618">
                  <c:v>96.559556999999998</c:v>
                </c:pt>
                <c:pt idx="619">
                  <c:v>96.559751999999989</c:v>
                </c:pt>
                <c:pt idx="620">
                  <c:v>96.561278000000001</c:v>
                </c:pt>
                <c:pt idx="621">
                  <c:v>96.561278000000001</c:v>
                </c:pt>
                <c:pt idx="622">
                  <c:v>96.561278000000001</c:v>
                </c:pt>
                <c:pt idx="623">
                  <c:v>96.561278000000001</c:v>
                </c:pt>
                <c:pt idx="624">
                  <c:v>96.561278000000001</c:v>
                </c:pt>
                <c:pt idx="625">
                  <c:v>96.686565000000002</c:v>
                </c:pt>
                <c:pt idx="626">
                  <c:v>96.688034999999758</c:v>
                </c:pt>
                <c:pt idx="627">
                  <c:v>96.688034999999758</c:v>
                </c:pt>
                <c:pt idx="628">
                  <c:v>96.68826199999998</c:v>
                </c:pt>
                <c:pt idx="629">
                  <c:v>96.689378999998368</c:v>
                </c:pt>
                <c:pt idx="630">
                  <c:v>96.690252000000001</c:v>
                </c:pt>
                <c:pt idx="631">
                  <c:v>96.690971999999988</c:v>
                </c:pt>
                <c:pt idx="632">
                  <c:v>96.732455999999999</c:v>
                </c:pt>
                <c:pt idx="633">
                  <c:v>96.781620000000927</c:v>
                </c:pt>
                <c:pt idx="634">
                  <c:v>96.788433999999981</c:v>
                </c:pt>
                <c:pt idx="635">
                  <c:v>96.859083999999982</c:v>
                </c:pt>
                <c:pt idx="636">
                  <c:v>96.884369000000007</c:v>
                </c:pt>
                <c:pt idx="637">
                  <c:v>96.902193999999994</c:v>
                </c:pt>
                <c:pt idx="638">
                  <c:v>96.919478999999981</c:v>
                </c:pt>
                <c:pt idx="639">
                  <c:v>96.936741999999981</c:v>
                </c:pt>
                <c:pt idx="640">
                  <c:v>96.953940000000003</c:v>
                </c:pt>
                <c:pt idx="641">
                  <c:v>96.965654000000427</c:v>
                </c:pt>
                <c:pt idx="642">
                  <c:v>96.988079999999982</c:v>
                </c:pt>
                <c:pt idx="643">
                  <c:v>97.005144000000001</c:v>
                </c:pt>
                <c:pt idx="644">
                  <c:v>97.021895999999998</c:v>
                </c:pt>
                <c:pt idx="645">
                  <c:v>97.036900000000003</c:v>
                </c:pt>
                <c:pt idx="646">
                  <c:v>97.039413999999994</c:v>
                </c:pt>
                <c:pt idx="647">
                  <c:v>97.063721000000001</c:v>
                </c:pt>
                <c:pt idx="648">
                  <c:v>97.088396999999958</c:v>
                </c:pt>
                <c:pt idx="649">
                  <c:v>97.098922000000002</c:v>
                </c:pt>
                <c:pt idx="650">
                  <c:v>97.098922000000002</c:v>
                </c:pt>
                <c:pt idx="651">
                  <c:v>97.098922000000002</c:v>
                </c:pt>
                <c:pt idx="652">
                  <c:v>97.10629299999998</c:v>
                </c:pt>
                <c:pt idx="653">
                  <c:v>97.10629299999998</c:v>
                </c:pt>
                <c:pt idx="654">
                  <c:v>97.108506999999989</c:v>
                </c:pt>
                <c:pt idx="655">
                  <c:v>97.108533999999949</c:v>
                </c:pt>
                <c:pt idx="656">
                  <c:v>97.108842999998657</c:v>
                </c:pt>
                <c:pt idx="657">
                  <c:v>97.108845999999858</c:v>
                </c:pt>
                <c:pt idx="658">
                  <c:v>97.109627000000003</c:v>
                </c:pt>
                <c:pt idx="659">
                  <c:v>97.110184000000004</c:v>
                </c:pt>
                <c:pt idx="660">
                  <c:v>97.110439999999983</c:v>
                </c:pt>
                <c:pt idx="661">
                  <c:v>97.110557999999983</c:v>
                </c:pt>
                <c:pt idx="662">
                  <c:v>97.110557999999983</c:v>
                </c:pt>
                <c:pt idx="663">
                  <c:v>97.110557999999983</c:v>
                </c:pt>
                <c:pt idx="664">
                  <c:v>97.110557999999983</c:v>
                </c:pt>
                <c:pt idx="665">
                  <c:v>97.110557999999983</c:v>
                </c:pt>
                <c:pt idx="666">
                  <c:v>97.110557999999983</c:v>
                </c:pt>
                <c:pt idx="667">
                  <c:v>97.110557999999983</c:v>
                </c:pt>
                <c:pt idx="668">
                  <c:v>97.407718000000003</c:v>
                </c:pt>
                <c:pt idx="669">
                  <c:v>97.431729000001027</c:v>
                </c:pt>
                <c:pt idx="670">
                  <c:v>97.448060999999996</c:v>
                </c:pt>
                <c:pt idx="671">
                  <c:v>97.464135000000027</c:v>
                </c:pt>
                <c:pt idx="672">
                  <c:v>97.479872999999458</c:v>
                </c:pt>
                <c:pt idx="673">
                  <c:v>97.495270000000005</c:v>
                </c:pt>
                <c:pt idx="674">
                  <c:v>97.509766999999982</c:v>
                </c:pt>
                <c:pt idx="675">
                  <c:v>97.509779999999978</c:v>
                </c:pt>
                <c:pt idx="676">
                  <c:v>97.515411</c:v>
                </c:pt>
                <c:pt idx="677">
                  <c:v>97.51657299999998</c:v>
                </c:pt>
                <c:pt idx="678">
                  <c:v>97.517348999999982</c:v>
                </c:pt>
                <c:pt idx="679">
                  <c:v>97.522886999999358</c:v>
                </c:pt>
                <c:pt idx="680">
                  <c:v>97.538943000000003</c:v>
                </c:pt>
                <c:pt idx="681">
                  <c:v>97.545720000000003</c:v>
                </c:pt>
                <c:pt idx="682">
                  <c:v>97.554958999999982</c:v>
                </c:pt>
                <c:pt idx="683">
                  <c:v>97.556111000000001</c:v>
                </c:pt>
                <c:pt idx="684">
                  <c:v>97.558059999999998</c:v>
                </c:pt>
                <c:pt idx="685">
                  <c:v>97.611643000000427</c:v>
                </c:pt>
                <c:pt idx="686">
                  <c:v>97.626788999998354</c:v>
                </c:pt>
                <c:pt idx="687">
                  <c:v>97.643217000000007</c:v>
                </c:pt>
                <c:pt idx="688">
                  <c:v>97.686261999999999</c:v>
                </c:pt>
                <c:pt idx="689">
                  <c:v>97.720537999999948</c:v>
                </c:pt>
                <c:pt idx="690">
                  <c:v>97.720537999999948</c:v>
                </c:pt>
                <c:pt idx="691">
                  <c:v>97.750579999999999</c:v>
                </c:pt>
                <c:pt idx="692">
                  <c:v>97.770258999999982</c:v>
                </c:pt>
                <c:pt idx="693">
                  <c:v>97.777266999999995</c:v>
                </c:pt>
                <c:pt idx="694">
                  <c:v>97.789353000000006</c:v>
                </c:pt>
                <c:pt idx="695">
                  <c:v>97.813338999999758</c:v>
                </c:pt>
                <c:pt idx="696">
                  <c:v>97.827579999999998</c:v>
                </c:pt>
                <c:pt idx="697">
                  <c:v>97.841690999999997</c:v>
                </c:pt>
                <c:pt idx="698">
                  <c:v>97.850786999999258</c:v>
                </c:pt>
                <c:pt idx="699">
                  <c:v>97.869701999999918</c:v>
                </c:pt>
                <c:pt idx="700">
                  <c:v>97.88356899999998</c:v>
                </c:pt>
                <c:pt idx="701">
                  <c:v>97.883589000000001</c:v>
                </c:pt>
                <c:pt idx="702">
                  <c:v>97.883683000000005</c:v>
                </c:pt>
                <c:pt idx="703">
                  <c:v>97.886651000000001</c:v>
                </c:pt>
                <c:pt idx="704">
                  <c:v>97.886651000000001</c:v>
                </c:pt>
                <c:pt idx="705">
                  <c:v>97.889114000000006</c:v>
                </c:pt>
                <c:pt idx="706">
                  <c:v>97.889114000000006</c:v>
                </c:pt>
                <c:pt idx="707">
                  <c:v>97.889114000000006</c:v>
                </c:pt>
                <c:pt idx="708">
                  <c:v>97.891864999999996</c:v>
                </c:pt>
                <c:pt idx="709">
                  <c:v>97.891864999999996</c:v>
                </c:pt>
                <c:pt idx="710">
                  <c:v>97.892031999999958</c:v>
                </c:pt>
                <c:pt idx="711">
                  <c:v>97.892031999999958</c:v>
                </c:pt>
                <c:pt idx="712">
                  <c:v>97.979921000000004</c:v>
                </c:pt>
                <c:pt idx="713">
                  <c:v>98.013787999999948</c:v>
                </c:pt>
                <c:pt idx="714">
                  <c:v>98.013787999999948</c:v>
                </c:pt>
                <c:pt idx="715">
                  <c:v>98.086457999999979</c:v>
                </c:pt>
                <c:pt idx="716">
                  <c:v>98.099981</c:v>
                </c:pt>
                <c:pt idx="717">
                  <c:v>98.113326000000001</c:v>
                </c:pt>
                <c:pt idx="718">
                  <c:v>98.116450999999998</c:v>
                </c:pt>
                <c:pt idx="719">
                  <c:v>98.137478999999658</c:v>
                </c:pt>
                <c:pt idx="720">
                  <c:v>98.15278099999847</c:v>
                </c:pt>
                <c:pt idx="721">
                  <c:v>98.155220999999983</c:v>
                </c:pt>
                <c:pt idx="722">
                  <c:v>98.161507999999998</c:v>
                </c:pt>
                <c:pt idx="723">
                  <c:v>98.161507999999998</c:v>
                </c:pt>
                <c:pt idx="724">
                  <c:v>98.199116000000004</c:v>
                </c:pt>
                <c:pt idx="725">
                  <c:v>98.199116000000004</c:v>
                </c:pt>
                <c:pt idx="726">
                  <c:v>98.228765999999979</c:v>
                </c:pt>
                <c:pt idx="727">
                  <c:v>98.244642999999996</c:v>
                </c:pt>
                <c:pt idx="728">
                  <c:v>98.257726000000005</c:v>
                </c:pt>
                <c:pt idx="729">
                  <c:v>98.257726000000005</c:v>
                </c:pt>
                <c:pt idx="730">
                  <c:v>98.266935000000004</c:v>
                </c:pt>
                <c:pt idx="731">
                  <c:v>98.272501999999989</c:v>
                </c:pt>
                <c:pt idx="732">
                  <c:v>98.293054000000026</c:v>
                </c:pt>
                <c:pt idx="733">
                  <c:v>98.310540000000003</c:v>
                </c:pt>
                <c:pt idx="734">
                  <c:v>98.327524999999994</c:v>
                </c:pt>
                <c:pt idx="735">
                  <c:v>98.34880099999998</c:v>
                </c:pt>
                <c:pt idx="736">
                  <c:v>98.361360000000005</c:v>
                </c:pt>
                <c:pt idx="737">
                  <c:v>98.373563000000004</c:v>
                </c:pt>
                <c:pt idx="738">
                  <c:v>98.385525000000001</c:v>
                </c:pt>
                <c:pt idx="739">
                  <c:v>98.397354000000007</c:v>
                </c:pt>
                <c:pt idx="740">
                  <c:v>98.397354000000007</c:v>
                </c:pt>
                <c:pt idx="741">
                  <c:v>98.420951000000002</c:v>
                </c:pt>
                <c:pt idx="742">
                  <c:v>98.432517000000004</c:v>
                </c:pt>
                <c:pt idx="743">
                  <c:v>98.444052000000127</c:v>
                </c:pt>
                <c:pt idx="744">
                  <c:v>98.455438999999558</c:v>
                </c:pt>
                <c:pt idx="745">
                  <c:v>98.466734000000002</c:v>
                </c:pt>
                <c:pt idx="746">
                  <c:v>98.476069999999993</c:v>
                </c:pt>
                <c:pt idx="747">
                  <c:v>98.489074000000002</c:v>
                </c:pt>
                <c:pt idx="748">
                  <c:v>98.499989999999997</c:v>
                </c:pt>
                <c:pt idx="749">
                  <c:v>98.510799000000006</c:v>
                </c:pt>
                <c:pt idx="750">
                  <c:v>98.521604999999994</c:v>
                </c:pt>
                <c:pt idx="751">
                  <c:v>98.532120000000006</c:v>
                </c:pt>
                <c:pt idx="752">
                  <c:v>98.542590000000004</c:v>
                </c:pt>
                <c:pt idx="753">
                  <c:v>98.54384899999998</c:v>
                </c:pt>
                <c:pt idx="754">
                  <c:v>98.54384899999998</c:v>
                </c:pt>
                <c:pt idx="755">
                  <c:v>98.544741000000002</c:v>
                </c:pt>
                <c:pt idx="756">
                  <c:v>98.544741000000002</c:v>
                </c:pt>
                <c:pt idx="757">
                  <c:v>98.547226000001331</c:v>
                </c:pt>
                <c:pt idx="758">
                  <c:v>98.575376999998369</c:v>
                </c:pt>
                <c:pt idx="759">
                  <c:v>98.575455999999988</c:v>
                </c:pt>
                <c:pt idx="760">
                  <c:v>98.575455999999988</c:v>
                </c:pt>
                <c:pt idx="761">
                  <c:v>98.609229999999997</c:v>
                </c:pt>
                <c:pt idx="762">
                  <c:v>98.646012999999982</c:v>
                </c:pt>
                <c:pt idx="763">
                  <c:v>98.656189999999981</c:v>
                </c:pt>
                <c:pt idx="764">
                  <c:v>98.665511999999978</c:v>
                </c:pt>
                <c:pt idx="765">
                  <c:v>98.669175999999979</c:v>
                </c:pt>
                <c:pt idx="766">
                  <c:v>98.676383999999658</c:v>
                </c:pt>
                <c:pt idx="767">
                  <c:v>98.695847999999458</c:v>
                </c:pt>
                <c:pt idx="768">
                  <c:v>98.705674000000002</c:v>
                </c:pt>
                <c:pt idx="769">
                  <c:v>98.715367999999998</c:v>
                </c:pt>
                <c:pt idx="770">
                  <c:v>98.716860999999994</c:v>
                </c:pt>
                <c:pt idx="771">
                  <c:v>98.716919000001027</c:v>
                </c:pt>
                <c:pt idx="772">
                  <c:v>98.718952999999999</c:v>
                </c:pt>
                <c:pt idx="773">
                  <c:v>98.727722999999983</c:v>
                </c:pt>
                <c:pt idx="774">
                  <c:v>98.733187999999998</c:v>
                </c:pt>
                <c:pt idx="775">
                  <c:v>98.735496999999981</c:v>
                </c:pt>
                <c:pt idx="776">
                  <c:v>98.757965000000027</c:v>
                </c:pt>
                <c:pt idx="777">
                  <c:v>98.757965000000027</c:v>
                </c:pt>
                <c:pt idx="778">
                  <c:v>98.768229000001156</c:v>
                </c:pt>
                <c:pt idx="779">
                  <c:v>98.768964999999994</c:v>
                </c:pt>
                <c:pt idx="780">
                  <c:v>98.769675000000007</c:v>
                </c:pt>
                <c:pt idx="781">
                  <c:v>98.779250000000005</c:v>
                </c:pt>
                <c:pt idx="782">
                  <c:v>98.792295999999993</c:v>
                </c:pt>
                <c:pt idx="783">
                  <c:v>98.798714000000004</c:v>
                </c:pt>
                <c:pt idx="784">
                  <c:v>98.820940999999948</c:v>
                </c:pt>
                <c:pt idx="785">
                  <c:v>98.841227000000927</c:v>
                </c:pt>
                <c:pt idx="786">
                  <c:v>98.845940999999982</c:v>
                </c:pt>
                <c:pt idx="787">
                  <c:v>98.850568999999979</c:v>
                </c:pt>
                <c:pt idx="788">
                  <c:v>98.855801999999358</c:v>
                </c:pt>
                <c:pt idx="789">
                  <c:v>98.870197999999988</c:v>
                </c:pt>
                <c:pt idx="790">
                  <c:v>98.870223999999993</c:v>
                </c:pt>
                <c:pt idx="791">
                  <c:v>98.885310999999959</c:v>
                </c:pt>
                <c:pt idx="792">
                  <c:v>98.905755999999982</c:v>
                </c:pt>
                <c:pt idx="793">
                  <c:v>98.912709000000007</c:v>
                </c:pt>
                <c:pt idx="794">
                  <c:v>98.922286</c:v>
                </c:pt>
                <c:pt idx="795">
                  <c:v>98.931754000000026</c:v>
                </c:pt>
                <c:pt idx="796">
                  <c:v>98.939027999999993</c:v>
                </c:pt>
                <c:pt idx="797">
                  <c:v>98.953126999999995</c:v>
                </c:pt>
                <c:pt idx="798">
                  <c:v>98.973922000000002</c:v>
                </c:pt>
                <c:pt idx="799">
                  <c:v>98.987251000000327</c:v>
                </c:pt>
                <c:pt idx="800">
                  <c:v>98.998220000000927</c:v>
                </c:pt>
                <c:pt idx="801">
                  <c:v>99.011180999999993</c:v>
                </c:pt>
                <c:pt idx="802">
                  <c:v>99.023555999999999</c:v>
                </c:pt>
                <c:pt idx="803">
                  <c:v>99.038515000000004</c:v>
                </c:pt>
                <c:pt idx="804">
                  <c:v>99.050487999999959</c:v>
                </c:pt>
                <c:pt idx="805">
                  <c:v>99.061344000000005</c:v>
                </c:pt>
                <c:pt idx="806">
                  <c:v>99.071674999999999</c:v>
                </c:pt>
                <c:pt idx="807">
                  <c:v>99.080867999999981</c:v>
                </c:pt>
                <c:pt idx="808">
                  <c:v>99.089970999999949</c:v>
                </c:pt>
                <c:pt idx="809">
                  <c:v>99.099053999999995</c:v>
                </c:pt>
                <c:pt idx="810">
                  <c:v>99.107881999999989</c:v>
                </c:pt>
                <c:pt idx="811">
                  <c:v>99.116697000000002</c:v>
                </c:pt>
                <c:pt idx="812">
                  <c:v>99.1254359999987</c:v>
                </c:pt>
                <c:pt idx="813">
                  <c:v>99.133831999999558</c:v>
                </c:pt>
                <c:pt idx="814">
                  <c:v>99.142696000000001</c:v>
                </c:pt>
                <c:pt idx="815">
                  <c:v>99.151319000000001</c:v>
                </c:pt>
                <c:pt idx="816">
                  <c:v>99.15689399999998</c:v>
                </c:pt>
                <c:pt idx="817">
                  <c:v>99.162891999999758</c:v>
                </c:pt>
                <c:pt idx="818">
                  <c:v>99.177067999999949</c:v>
                </c:pt>
                <c:pt idx="819">
                  <c:v>99.1774329999987</c:v>
                </c:pt>
                <c:pt idx="820">
                  <c:v>99.194224000001171</c:v>
                </c:pt>
                <c:pt idx="821">
                  <c:v>99.194224000001171</c:v>
                </c:pt>
                <c:pt idx="822">
                  <c:v>99.211355999999995</c:v>
                </c:pt>
                <c:pt idx="823">
                  <c:v>99.219730000000013</c:v>
                </c:pt>
                <c:pt idx="824">
                  <c:v>99.228026999999983</c:v>
                </c:pt>
                <c:pt idx="825">
                  <c:v>99.236180000000004</c:v>
                </c:pt>
                <c:pt idx="826">
                  <c:v>99.244296000001171</c:v>
                </c:pt>
                <c:pt idx="827">
                  <c:v>99.252184</c:v>
                </c:pt>
                <c:pt idx="828">
                  <c:v>99.260075000000001</c:v>
                </c:pt>
                <c:pt idx="829">
                  <c:v>99.267891000000006</c:v>
                </c:pt>
                <c:pt idx="830">
                  <c:v>99.275622999999982</c:v>
                </c:pt>
                <c:pt idx="831">
                  <c:v>99.277877999999959</c:v>
                </c:pt>
                <c:pt idx="832">
                  <c:v>99.291024000001215</c:v>
                </c:pt>
                <c:pt idx="833">
                  <c:v>99.293159000000827</c:v>
                </c:pt>
                <c:pt idx="834">
                  <c:v>99.293159000000827</c:v>
                </c:pt>
                <c:pt idx="835">
                  <c:v>99.298130999999998</c:v>
                </c:pt>
                <c:pt idx="836">
                  <c:v>99.321089000000001</c:v>
                </c:pt>
                <c:pt idx="837">
                  <c:v>99.328780999998585</c:v>
                </c:pt>
                <c:pt idx="838">
                  <c:v>99.335169999999991</c:v>
                </c:pt>
                <c:pt idx="839">
                  <c:v>99.343611999999993</c:v>
                </c:pt>
                <c:pt idx="840">
                  <c:v>99.350830000000002</c:v>
                </c:pt>
                <c:pt idx="841">
                  <c:v>99.357934999999998</c:v>
                </c:pt>
                <c:pt idx="842">
                  <c:v>99.364023000000827</c:v>
                </c:pt>
                <c:pt idx="843">
                  <c:v>99.372100999999958</c:v>
                </c:pt>
                <c:pt idx="844">
                  <c:v>99.379159000000001</c:v>
                </c:pt>
                <c:pt idx="845">
                  <c:v>99.386186999999978</c:v>
                </c:pt>
                <c:pt idx="846">
                  <c:v>99.393125999999995</c:v>
                </c:pt>
                <c:pt idx="847">
                  <c:v>99.399885999999981</c:v>
                </c:pt>
                <c:pt idx="848">
                  <c:v>99.406634999999994</c:v>
                </c:pt>
                <c:pt idx="849">
                  <c:v>99.413308999999998</c:v>
                </c:pt>
                <c:pt idx="850">
                  <c:v>99.419844000000026</c:v>
                </c:pt>
                <c:pt idx="851">
                  <c:v>99.426366000000002</c:v>
                </c:pt>
                <c:pt idx="852">
                  <c:v>99.427306000000002</c:v>
                </c:pt>
                <c:pt idx="853">
                  <c:v>99.429671999999982</c:v>
                </c:pt>
                <c:pt idx="854">
                  <c:v>99.440300000000022</c:v>
                </c:pt>
                <c:pt idx="855">
                  <c:v>99.448958000000005</c:v>
                </c:pt>
                <c:pt idx="856">
                  <c:v>99.458784999999978</c:v>
                </c:pt>
                <c:pt idx="857">
                  <c:v>99.465204000000227</c:v>
                </c:pt>
                <c:pt idx="858">
                  <c:v>99.471581999999998</c:v>
                </c:pt>
                <c:pt idx="859">
                  <c:v>99.477524000000727</c:v>
                </c:pt>
                <c:pt idx="860">
                  <c:v>99.484240000000227</c:v>
                </c:pt>
                <c:pt idx="861">
                  <c:v>99.490522999999996</c:v>
                </c:pt>
                <c:pt idx="862">
                  <c:v>99.496791999999999</c:v>
                </c:pt>
                <c:pt idx="863">
                  <c:v>99.503058999999979</c:v>
                </c:pt>
                <c:pt idx="864">
                  <c:v>99.509024999999994</c:v>
                </c:pt>
                <c:pt idx="865">
                  <c:v>99.515384999999981</c:v>
                </c:pt>
                <c:pt idx="866">
                  <c:v>99.521518</c:v>
                </c:pt>
                <c:pt idx="867">
                  <c:v>99.527128000000005</c:v>
                </c:pt>
                <c:pt idx="868">
                  <c:v>99.527128000000005</c:v>
                </c:pt>
                <c:pt idx="869">
                  <c:v>99.527128000000005</c:v>
                </c:pt>
                <c:pt idx="870">
                  <c:v>99.541594000000927</c:v>
                </c:pt>
                <c:pt idx="871">
                  <c:v>99.548793000000003</c:v>
                </c:pt>
                <c:pt idx="872">
                  <c:v>99.554148999999981</c:v>
                </c:pt>
                <c:pt idx="873">
                  <c:v>99.559446999999949</c:v>
                </c:pt>
                <c:pt idx="874">
                  <c:v>99.559533999999999</c:v>
                </c:pt>
                <c:pt idx="875">
                  <c:v>99.560705999999982</c:v>
                </c:pt>
                <c:pt idx="876">
                  <c:v>99.575211999999979</c:v>
                </c:pt>
                <c:pt idx="877">
                  <c:v>99.580428999999981</c:v>
                </c:pt>
                <c:pt idx="878">
                  <c:v>99.585621000000003</c:v>
                </c:pt>
                <c:pt idx="879">
                  <c:v>99.590664000001027</c:v>
                </c:pt>
                <c:pt idx="880">
                  <c:v>99.590664000001027</c:v>
                </c:pt>
                <c:pt idx="881">
                  <c:v>99.590664000001027</c:v>
                </c:pt>
                <c:pt idx="882">
                  <c:v>99.605524000000003</c:v>
                </c:pt>
                <c:pt idx="883">
                  <c:v>99.605524000000003</c:v>
                </c:pt>
                <c:pt idx="884">
                  <c:v>99.615430999999958</c:v>
                </c:pt>
                <c:pt idx="885">
                  <c:v>99.620261999999983</c:v>
                </c:pt>
                <c:pt idx="886">
                  <c:v>99.620261999999983</c:v>
                </c:pt>
                <c:pt idx="887">
                  <c:v>99.620261999999983</c:v>
                </c:pt>
                <c:pt idx="888">
                  <c:v>99.622038999998338</c:v>
                </c:pt>
                <c:pt idx="889">
                  <c:v>99.622038999998338</c:v>
                </c:pt>
                <c:pt idx="890">
                  <c:v>99.644043999999994</c:v>
                </c:pt>
                <c:pt idx="891">
                  <c:v>99.644043999999994</c:v>
                </c:pt>
                <c:pt idx="892">
                  <c:v>99.648928999999981</c:v>
                </c:pt>
                <c:pt idx="893">
                  <c:v>99.65413599999998</c:v>
                </c:pt>
                <c:pt idx="894">
                  <c:v>99.662944999999979</c:v>
                </c:pt>
                <c:pt idx="895">
                  <c:v>99.667546000000002</c:v>
                </c:pt>
                <c:pt idx="896">
                  <c:v>99.667546000000002</c:v>
                </c:pt>
                <c:pt idx="897">
                  <c:v>99.676697999999988</c:v>
                </c:pt>
                <c:pt idx="898">
                  <c:v>99.681262000000004</c:v>
                </c:pt>
                <c:pt idx="899">
                  <c:v>99.685778999998163</c:v>
                </c:pt>
                <c:pt idx="900">
                  <c:v>99.690213000000227</c:v>
                </c:pt>
                <c:pt idx="901">
                  <c:v>99.694642999999999</c:v>
                </c:pt>
                <c:pt idx="902">
                  <c:v>99.694642999999999</c:v>
                </c:pt>
                <c:pt idx="903">
                  <c:v>99.703467000000003</c:v>
                </c:pt>
                <c:pt idx="904">
                  <c:v>99.707856000000007</c:v>
                </c:pt>
                <c:pt idx="905">
                  <c:v>99.712106000000006</c:v>
                </c:pt>
                <c:pt idx="906">
                  <c:v>99.716347999999982</c:v>
                </c:pt>
                <c:pt idx="907">
                  <c:v>99.719588000000002</c:v>
                </c:pt>
                <c:pt idx="908">
                  <c:v>99.724745999999982</c:v>
                </c:pt>
                <c:pt idx="909">
                  <c:v>99.728909000000002</c:v>
                </c:pt>
                <c:pt idx="910">
                  <c:v>99.733069000000327</c:v>
                </c:pt>
                <c:pt idx="911">
                  <c:v>99.733134000000007</c:v>
                </c:pt>
                <c:pt idx="912">
                  <c:v>99.741339999999994</c:v>
                </c:pt>
                <c:pt idx="913">
                  <c:v>99.745435999999998</c:v>
                </c:pt>
                <c:pt idx="914">
                  <c:v>99.749516999999997</c:v>
                </c:pt>
                <c:pt idx="915">
                  <c:v>99.753375999999989</c:v>
                </c:pt>
                <c:pt idx="916">
                  <c:v>99.757212999999993</c:v>
                </c:pt>
                <c:pt idx="917">
                  <c:v>99.757212999999993</c:v>
                </c:pt>
                <c:pt idx="918">
                  <c:v>99.764878999999979</c:v>
                </c:pt>
                <c:pt idx="919">
                  <c:v>99.768614999999997</c:v>
                </c:pt>
                <c:pt idx="920">
                  <c:v>99.772234999999981</c:v>
                </c:pt>
                <c:pt idx="921">
                  <c:v>99.775839999999988</c:v>
                </c:pt>
                <c:pt idx="922">
                  <c:v>99.776860999999982</c:v>
                </c:pt>
                <c:pt idx="923">
                  <c:v>99.782955000000001</c:v>
                </c:pt>
                <c:pt idx="924">
                  <c:v>99.786470999999949</c:v>
                </c:pt>
                <c:pt idx="925">
                  <c:v>99.786470999999949</c:v>
                </c:pt>
                <c:pt idx="926">
                  <c:v>99.793402999999998</c:v>
                </c:pt>
                <c:pt idx="927">
                  <c:v>99.796823000000927</c:v>
                </c:pt>
                <c:pt idx="928">
                  <c:v>99.800130999999979</c:v>
                </c:pt>
                <c:pt idx="929">
                  <c:v>99.803534999999982</c:v>
                </c:pt>
                <c:pt idx="930">
                  <c:v>99.806395999999978</c:v>
                </c:pt>
                <c:pt idx="931">
                  <c:v>99.810237000000001</c:v>
                </c:pt>
                <c:pt idx="932">
                  <c:v>99.810237000000001</c:v>
                </c:pt>
                <c:pt idx="933">
                  <c:v>99.816766999999999</c:v>
                </c:pt>
                <c:pt idx="934">
                  <c:v>99.819997000000001</c:v>
                </c:pt>
                <c:pt idx="935">
                  <c:v>99.822835999998958</c:v>
                </c:pt>
                <c:pt idx="936">
                  <c:v>99.826269999999994</c:v>
                </c:pt>
                <c:pt idx="937">
                  <c:v>99.829391999999658</c:v>
                </c:pt>
                <c:pt idx="938">
                  <c:v>99.832408999999558</c:v>
                </c:pt>
                <c:pt idx="939">
                  <c:v>99.835378999998397</c:v>
                </c:pt>
                <c:pt idx="940">
                  <c:v>99.838333999999989</c:v>
                </c:pt>
                <c:pt idx="941">
                  <c:v>99.841195999999997</c:v>
                </c:pt>
                <c:pt idx="942">
                  <c:v>99.844054000000227</c:v>
                </c:pt>
                <c:pt idx="943">
                  <c:v>99.846873000000002</c:v>
                </c:pt>
                <c:pt idx="944">
                  <c:v>99.847188000000003</c:v>
                </c:pt>
                <c:pt idx="945">
                  <c:v>99.847188000000003</c:v>
                </c:pt>
                <c:pt idx="946">
                  <c:v>99.847188000000003</c:v>
                </c:pt>
                <c:pt idx="947">
                  <c:v>99.849001000000001</c:v>
                </c:pt>
                <c:pt idx="948">
                  <c:v>99.860099000000005</c:v>
                </c:pt>
                <c:pt idx="949">
                  <c:v>99.863378999998858</c:v>
                </c:pt>
                <c:pt idx="950">
                  <c:v>99.866124999999997</c:v>
                </c:pt>
                <c:pt idx="951">
                  <c:v>99.868851999999919</c:v>
                </c:pt>
                <c:pt idx="952">
                  <c:v>99.871545999999981</c:v>
                </c:pt>
                <c:pt idx="953">
                  <c:v>99.874215000000007</c:v>
                </c:pt>
                <c:pt idx="954">
                  <c:v>99.876879999999858</c:v>
                </c:pt>
                <c:pt idx="955">
                  <c:v>99.879372999998338</c:v>
                </c:pt>
                <c:pt idx="956">
                  <c:v>99.881859000000006</c:v>
                </c:pt>
                <c:pt idx="957">
                  <c:v>99.884242999999998</c:v>
                </c:pt>
                <c:pt idx="958">
                  <c:v>99.886617000000001</c:v>
                </c:pt>
                <c:pt idx="959">
                  <c:v>99.888986999999958</c:v>
                </c:pt>
                <c:pt idx="960">
                  <c:v>99.891261000000227</c:v>
                </c:pt>
                <c:pt idx="961">
                  <c:v>99.893510000000006</c:v>
                </c:pt>
                <c:pt idx="962">
                  <c:v>99.895674999999983</c:v>
                </c:pt>
                <c:pt idx="963">
                  <c:v>99.897835999999998</c:v>
                </c:pt>
                <c:pt idx="964">
                  <c:v>99.899773999999979</c:v>
                </c:pt>
                <c:pt idx="965">
                  <c:v>99.902055000000004</c:v>
                </c:pt>
                <c:pt idx="966">
                  <c:v>99.904157999999995</c:v>
                </c:pt>
                <c:pt idx="967">
                  <c:v>99.906171000000001</c:v>
                </c:pt>
                <c:pt idx="968">
                  <c:v>99.908158999999998</c:v>
                </c:pt>
                <c:pt idx="969">
                  <c:v>99.910082000000003</c:v>
                </c:pt>
                <c:pt idx="970">
                  <c:v>99.910917999999995</c:v>
                </c:pt>
                <c:pt idx="971">
                  <c:v>99.913509000001099</c:v>
                </c:pt>
                <c:pt idx="972">
                  <c:v>99.915734</c:v>
                </c:pt>
                <c:pt idx="973">
                  <c:v>99.917394000000527</c:v>
                </c:pt>
                <c:pt idx="974">
                  <c:v>99.919292999999996</c:v>
                </c:pt>
                <c:pt idx="975">
                  <c:v>99.921041000000002</c:v>
                </c:pt>
                <c:pt idx="976">
                  <c:v>99.922646999999998</c:v>
                </c:pt>
                <c:pt idx="977">
                  <c:v>99.924284000000227</c:v>
                </c:pt>
                <c:pt idx="978">
                  <c:v>99.925847999999988</c:v>
                </c:pt>
                <c:pt idx="979">
                  <c:v>99.927385999999998</c:v>
                </c:pt>
                <c:pt idx="980">
                  <c:v>99.928901999999979</c:v>
                </c:pt>
                <c:pt idx="981">
                  <c:v>99.930327000000005</c:v>
                </c:pt>
                <c:pt idx="982">
                  <c:v>99.931746000000004</c:v>
                </c:pt>
                <c:pt idx="983">
                  <c:v>99.931746000000004</c:v>
                </c:pt>
                <c:pt idx="984">
                  <c:v>99.934561000000627</c:v>
                </c:pt>
                <c:pt idx="985">
                  <c:v>99.935962000000004</c:v>
                </c:pt>
                <c:pt idx="986">
                  <c:v>99.937359000000427</c:v>
                </c:pt>
                <c:pt idx="987">
                  <c:v>99.938729999999993</c:v>
                </c:pt>
                <c:pt idx="988">
                  <c:v>99.940066000000527</c:v>
                </c:pt>
                <c:pt idx="989">
                  <c:v>99.941401999999997</c:v>
                </c:pt>
                <c:pt idx="990">
                  <c:v>99.942717000000002</c:v>
                </c:pt>
                <c:pt idx="991">
                  <c:v>99.944022000001027</c:v>
                </c:pt>
                <c:pt idx="992">
                  <c:v>99.944929000001778</c:v>
                </c:pt>
                <c:pt idx="993">
                  <c:v>99.946608999999995</c:v>
                </c:pt>
                <c:pt idx="994">
                  <c:v>99.947897999999995</c:v>
                </c:pt>
                <c:pt idx="995">
                  <c:v>99.949178000000003</c:v>
                </c:pt>
                <c:pt idx="996">
                  <c:v>99.950453999999993</c:v>
                </c:pt>
                <c:pt idx="997">
                  <c:v>99.950453999999993</c:v>
                </c:pt>
                <c:pt idx="998">
                  <c:v>99.952917999999983</c:v>
                </c:pt>
                <c:pt idx="999">
                  <c:v>99.954108000000005</c:v>
                </c:pt>
                <c:pt idx="1000">
                  <c:v>99.954108000000005</c:v>
                </c:pt>
                <c:pt idx="1001">
                  <c:v>99.956405000000004</c:v>
                </c:pt>
                <c:pt idx="1002">
                  <c:v>99.957544999999996</c:v>
                </c:pt>
                <c:pt idx="1003">
                  <c:v>99.958653999999996</c:v>
                </c:pt>
                <c:pt idx="1004">
                  <c:v>99.958923999999996</c:v>
                </c:pt>
                <c:pt idx="1005">
                  <c:v>99.960847999999999</c:v>
                </c:pt>
                <c:pt idx="1006">
                  <c:v>99.960847999999999</c:v>
                </c:pt>
                <c:pt idx="1007">
                  <c:v>99.962943999999993</c:v>
                </c:pt>
                <c:pt idx="1008">
                  <c:v>99.963982000000001</c:v>
                </c:pt>
                <c:pt idx="1009">
                  <c:v>99.965014999999994</c:v>
                </c:pt>
                <c:pt idx="1010">
                  <c:v>99.966042000000002</c:v>
                </c:pt>
                <c:pt idx="1011">
                  <c:v>99.967064000001244</c:v>
                </c:pt>
                <c:pt idx="1012">
                  <c:v>99.96803199999998</c:v>
                </c:pt>
                <c:pt idx="1013">
                  <c:v>99.968992999999998</c:v>
                </c:pt>
                <c:pt idx="1014">
                  <c:v>99.969938999999982</c:v>
                </c:pt>
                <c:pt idx="1015">
                  <c:v>99.970873999999981</c:v>
                </c:pt>
                <c:pt idx="1016">
                  <c:v>99.971746999999979</c:v>
                </c:pt>
                <c:pt idx="1017">
                  <c:v>99.972611999999998</c:v>
                </c:pt>
                <c:pt idx="1018">
                  <c:v>99.97346899999998</c:v>
                </c:pt>
                <c:pt idx="1019">
                  <c:v>99.97346899999998</c:v>
                </c:pt>
                <c:pt idx="1020">
                  <c:v>99.97346899999998</c:v>
                </c:pt>
                <c:pt idx="1021">
                  <c:v>99.97346899999998</c:v>
                </c:pt>
                <c:pt idx="1022">
                  <c:v>99.97346899999998</c:v>
                </c:pt>
                <c:pt idx="1023">
                  <c:v>99.97346899999998</c:v>
                </c:pt>
                <c:pt idx="1024">
                  <c:v>99.973523000000327</c:v>
                </c:pt>
                <c:pt idx="1025">
                  <c:v>99.978733999999989</c:v>
                </c:pt>
                <c:pt idx="1026">
                  <c:v>99.980281000000005</c:v>
                </c:pt>
                <c:pt idx="1027">
                  <c:v>99.981110000000427</c:v>
                </c:pt>
                <c:pt idx="1028">
                  <c:v>99.981881999999999</c:v>
                </c:pt>
                <c:pt idx="1029">
                  <c:v>99.981881999999999</c:v>
                </c:pt>
                <c:pt idx="1030">
                  <c:v>99.983414999999994</c:v>
                </c:pt>
                <c:pt idx="1031">
                  <c:v>99.984130000000007</c:v>
                </c:pt>
                <c:pt idx="1032">
                  <c:v>99.984826000000027</c:v>
                </c:pt>
                <c:pt idx="1033">
                  <c:v>99.985513999999995</c:v>
                </c:pt>
                <c:pt idx="1034">
                  <c:v>99.986153000000527</c:v>
                </c:pt>
                <c:pt idx="1035">
                  <c:v>99.986780999999979</c:v>
                </c:pt>
                <c:pt idx="1036">
                  <c:v>99.987376999999981</c:v>
                </c:pt>
                <c:pt idx="1037">
                  <c:v>99.987961999999996</c:v>
                </c:pt>
                <c:pt idx="1038">
                  <c:v>99.988491999999979</c:v>
                </c:pt>
                <c:pt idx="1039">
                  <c:v>99.988810999999998</c:v>
                </c:pt>
                <c:pt idx="1040">
                  <c:v>99.989498999999981</c:v>
                </c:pt>
                <c:pt idx="1041">
                  <c:v>99.990000000000023</c:v>
                </c:pt>
                <c:pt idx="1042">
                  <c:v>99.990466000000026</c:v>
                </c:pt>
                <c:pt idx="1043">
                  <c:v>99.990891000000005</c:v>
                </c:pt>
                <c:pt idx="1044">
                  <c:v>99.991308000000004</c:v>
                </c:pt>
                <c:pt idx="1045">
                  <c:v>99.991720000000427</c:v>
                </c:pt>
                <c:pt idx="1046">
                  <c:v>99.992127999999994</c:v>
                </c:pt>
                <c:pt idx="1047">
                  <c:v>99.992514000000227</c:v>
                </c:pt>
                <c:pt idx="1048">
                  <c:v>99.992840000000001</c:v>
                </c:pt>
                <c:pt idx="1049">
                  <c:v>99.993162000000027</c:v>
                </c:pt>
                <c:pt idx="1050">
                  <c:v>99.993272000000005</c:v>
                </c:pt>
                <c:pt idx="1051">
                  <c:v>99.993773000000004</c:v>
                </c:pt>
                <c:pt idx="1052">
                  <c:v>99.994127000001185</c:v>
                </c:pt>
                <c:pt idx="1053">
                  <c:v>99.994428999999997</c:v>
                </c:pt>
                <c:pt idx="1054">
                  <c:v>99.994428999999997</c:v>
                </c:pt>
                <c:pt idx="1055">
                  <c:v>99.994428999999997</c:v>
                </c:pt>
                <c:pt idx="1056">
                  <c:v>99.995327000000003</c:v>
                </c:pt>
                <c:pt idx="1057">
                  <c:v>99.995616000000027</c:v>
                </c:pt>
                <c:pt idx="1058">
                  <c:v>99.995904999999993</c:v>
                </c:pt>
                <c:pt idx="1059">
                  <c:v>99.996188000000004</c:v>
                </c:pt>
                <c:pt idx="1060">
                  <c:v>99.996449999999996</c:v>
                </c:pt>
                <c:pt idx="1061">
                  <c:v>99.996707999999998</c:v>
                </c:pt>
                <c:pt idx="1062">
                  <c:v>99.996953000001142</c:v>
                </c:pt>
                <c:pt idx="1063">
                  <c:v>99.997045000000227</c:v>
                </c:pt>
                <c:pt idx="1064">
                  <c:v>99.997435999999993</c:v>
                </c:pt>
                <c:pt idx="1065">
                  <c:v>99.997655000001316</c:v>
                </c:pt>
                <c:pt idx="1066">
                  <c:v>99.997856000000027</c:v>
                </c:pt>
                <c:pt idx="1067">
                  <c:v>99.998035999999999</c:v>
                </c:pt>
                <c:pt idx="1068">
                  <c:v>99.998208000000005</c:v>
                </c:pt>
                <c:pt idx="1069">
                  <c:v>99.998208000000005</c:v>
                </c:pt>
                <c:pt idx="1070">
                  <c:v>99.998551000000006</c:v>
                </c:pt>
                <c:pt idx="1071">
                  <c:v>99.998716000000002</c:v>
                </c:pt>
                <c:pt idx="1072">
                  <c:v>99.998877999999948</c:v>
                </c:pt>
                <c:pt idx="1073">
                  <c:v>99.998985000000005</c:v>
                </c:pt>
                <c:pt idx="1074">
                  <c:v>99.999088999999998</c:v>
                </c:pt>
                <c:pt idx="1075">
                  <c:v>99.999182000000005</c:v>
                </c:pt>
                <c:pt idx="1076">
                  <c:v>99.999268000000427</c:v>
                </c:pt>
                <c:pt idx="1077">
                  <c:v>99.999353999999997</c:v>
                </c:pt>
                <c:pt idx="1078">
                  <c:v>99.999431999999999</c:v>
                </c:pt>
                <c:pt idx="1079">
                  <c:v>99.999431999999999</c:v>
                </c:pt>
                <c:pt idx="1080">
                  <c:v>99.999588000000003</c:v>
                </c:pt>
                <c:pt idx="1081">
                  <c:v>99.999645000000427</c:v>
                </c:pt>
                <c:pt idx="1082">
                  <c:v>99.999700000000004</c:v>
                </c:pt>
                <c:pt idx="1083">
                  <c:v>99.999756000000005</c:v>
                </c:pt>
                <c:pt idx="1084">
                  <c:v>99.999798999999982</c:v>
                </c:pt>
                <c:pt idx="1085">
                  <c:v>99.999842000000001</c:v>
                </c:pt>
                <c:pt idx="1086">
                  <c:v>99.999883999999994</c:v>
                </c:pt>
                <c:pt idx="1087">
                  <c:v>99.999910000000227</c:v>
                </c:pt>
                <c:pt idx="1088">
                  <c:v>99.999932999999999</c:v>
                </c:pt>
                <c:pt idx="1089">
                  <c:v>99.999954000000727</c:v>
                </c:pt>
                <c:pt idx="1090">
                  <c:v>99.999970000000005</c:v>
                </c:pt>
                <c:pt idx="1091">
                  <c:v>99.999977000000001</c:v>
                </c:pt>
                <c:pt idx="1092">
                  <c:v>99.999984000000026</c:v>
                </c:pt>
                <c:pt idx="1093">
                  <c:v>99.999989999999997</c:v>
                </c:pt>
                <c:pt idx="1094">
                  <c:v>99.999995999999996</c:v>
                </c:pt>
                <c:pt idx="1095">
                  <c:v>100</c:v>
                </c:pt>
                <c:pt idx="1096">
                  <c:v>100</c:v>
                </c:pt>
                <c:pt idx="1097">
                  <c:v>100</c:v>
                </c:pt>
                <c:pt idx="1098">
                  <c:v>100</c:v>
                </c:pt>
                <c:pt idx="1099">
                  <c:v>100</c:v>
                </c:pt>
              </c:numCache>
            </c:numRef>
          </c:yVal>
        </c:ser>
        <c:axId val="70430720"/>
        <c:axId val="70432640"/>
      </c:scatterChart>
      <c:valAx>
        <c:axId val="70430720"/>
        <c:scaling>
          <c:orientation val="minMax"/>
          <c:max val="1200"/>
          <c:min val="0"/>
        </c:scaling>
        <c:axPos val="b"/>
        <c:numFmt formatCode="General" sourceLinked="1"/>
        <c:tickLblPos val="nextTo"/>
        <c:spPr>
          <a:ln w="3175">
            <a:solidFill>
              <a:schemeClr val="bg1"/>
            </a:solidFill>
            <a:prstDash val="solid"/>
          </a:ln>
        </c:spPr>
        <c:txPr>
          <a:bodyPr rot="0" vert="horz"/>
          <a:lstStyle/>
          <a:p>
            <a:pPr>
              <a:defRPr sz="1400" b="0" i="0" u="none" strike="noStrike" baseline="0">
                <a:solidFill>
                  <a:schemeClr val="bg1"/>
                </a:solidFill>
                <a:latin typeface="Arial"/>
                <a:ea typeface="Arial"/>
                <a:cs typeface="Arial"/>
              </a:defRPr>
            </a:pPr>
            <a:endParaRPr lang="en-US"/>
          </a:p>
        </c:txPr>
        <c:crossAx val="70432640"/>
        <c:crosses val="autoZero"/>
        <c:crossBetween val="midCat"/>
        <c:majorUnit val="300"/>
      </c:valAx>
      <c:valAx>
        <c:axId val="70432640"/>
        <c:scaling>
          <c:orientation val="minMax"/>
          <c:max val="100"/>
        </c:scaling>
        <c:axPos val="l"/>
        <c:majorGridlines>
          <c:spPr>
            <a:ln w="3175">
              <a:solidFill>
                <a:schemeClr val="bg1"/>
              </a:solidFill>
              <a:prstDash val="solid"/>
            </a:ln>
          </c:spPr>
        </c:majorGridlines>
        <c:numFmt formatCode="General" sourceLinked="1"/>
        <c:tickLblPos val="nextTo"/>
        <c:spPr>
          <a:ln w="3175">
            <a:solidFill>
              <a:schemeClr val="bg1"/>
            </a:solidFill>
            <a:prstDash val="solid"/>
          </a:ln>
        </c:spPr>
        <c:txPr>
          <a:bodyPr rot="0" vert="horz"/>
          <a:lstStyle/>
          <a:p>
            <a:pPr>
              <a:defRPr sz="1400" b="0" i="0" u="none" strike="noStrike" baseline="0">
                <a:solidFill>
                  <a:schemeClr val="bg1"/>
                </a:solidFill>
                <a:latin typeface="Arial"/>
                <a:ea typeface="Arial"/>
                <a:cs typeface="Arial"/>
              </a:defRPr>
            </a:pPr>
            <a:endParaRPr lang="en-US"/>
          </a:p>
        </c:txPr>
        <c:crossAx val="70430720"/>
        <c:crosses val="autoZero"/>
        <c:crossBetween val="midCat"/>
      </c:valAx>
      <c:spPr>
        <a:noFill/>
        <a:ln w="25400">
          <a:noFill/>
        </a:ln>
      </c:spPr>
    </c:plotArea>
    <c:plotVisOnly val="1"/>
    <c:dispBlanksAs val="gap"/>
  </c:chart>
  <c:spPr>
    <a:noFill/>
    <a:ln w="9525">
      <a:noFill/>
    </a:ln>
  </c:spPr>
  <c:txPr>
    <a:bodyPr/>
    <a:lstStyle/>
    <a:p>
      <a:pPr>
        <a:defRPr sz="1000" b="0" i="0" u="none" strike="noStrike" baseline="0">
          <a:solidFill>
            <a:srgbClr val="000000"/>
          </a:solidFill>
          <a:latin typeface="Arial"/>
          <a:ea typeface="Arial"/>
          <a:cs typeface="Arial"/>
        </a:defRPr>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0.17430475185823294"/>
          <c:y val="5.5460621250095612E-2"/>
          <c:w val="0.74916759156492752"/>
          <c:h val="0.71941272430668846"/>
        </c:manualLayout>
      </c:layout>
      <c:scatterChart>
        <c:scatterStyle val="lineMarker"/>
        <c:ser>
          <c:idx val="5"/>
          <c:order val="0"/>
          <c:tx>
            <c:v>rco</c:v>
          </c:tx>
          <c:spPr>
            <a:ln w="28575">
              <a:noFill/>
            </a:ln>
          </c:spPr>
          <c:marker>
            <c:symbol val="circle"/>
            <c:size val="3"/>
            <c:spPr>
              <a:solidFill>
                <a:srgbClr val="000080"/>
              </a:solidFill>
              <a:ln>
                <a:solidFill>
                  <a:srgbClr val="000080"/>
                </a:solidFill>
                <a:prstDash val="solid"/>
              </a:ln>
            </c:spPr>
          </c:marker>
          <c:xVal>
            <c:numRef>
              <c:f>'RCO results'!$A$2:$A$1101</c:f>
              <c:numCache>
                <c:formatCode>General</c:formatCode>
                <c:ptCount val="110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pt idx="60">
                  <c:v>61</c:v>
                </c:pt>
                <c:pt idx="61">
                  <c:v>62</c:v>
                </c:pt>
                <c:pt idx="62">
                  <c:v>63</c:v>
                </c:pt>
                <c:pt idx="63">
                  <c:v>64</c:v>
                </c:pt>
                <c:pt idx="64">
                  <c:v>65</c:v>
                </c:pt>
                <c:pt idx="65">
                  <c:v>66</c:v>
                </c:pt>
                <c:pt idx="66">
                  <c:v>67</c:v>
                </c:pt>
                <c:pt idx="67">
                  <c:v>68</c:v>
                </c:pt>
                <c:pt idx="68">
                  <c:v>69</c:v>
                </c:pt>
                <c:pt idx="69">
                  <c:v>70</c:v>
                </c:pt>
                <c:pt idx="70">
                  <c:v>71</c:v>
                </c:pt>
                <c:pt idx="71">
                  <c:v>72</c:v>
                </c:pt>
                <c:pt idx="72">
                  <c:v>73</c:v>
                </c:pt>
                <c:pt idx="73">
                  <c:v>74</c:v>
                </c:pt>
                <c:pt idx="74">
                  <c:v>75</c:v>
                </c:pt>
                <c:pt idx="75">
                  <c:v>76</c:v>
                </c:pt>
                <c:pt idx="76">
                  <c:v>77</c:v>
                </c:pt>
                <c:pt idx="77">
                  <c:v>78</c:v>
                </c:pt>
                <c:pt idx="78">
                  <c:v>79</c:v>
                </c:pt>
                <c:pt idx="79">
                  <c:v>80</c:v>
                </c:pt>
                <c:pt idx="80">
                  <c:v>81</c:v>
                </c:pt>
                <c:pt idx="81">
                  <c:v>82</c:v>
                </c:pt>
                <c:pt idx="82">
                  <c:v>83</c:v>
                </c:pt>
                <c:pt idx="83">
                  <c:v>84</c:v>
                </c:pt>
                <c:pt idx="84">
                  <c:v>85</c:v>
                </c:pt>
                <c:pt idx="85">
                  <c:v>86</c:v>
                </c:pt>
                <c:pt idx="86">
                  <c:v>87</c:v>
                </c:pt>
                <c:pt idx="87">
                  <c:v>88</c:v>
                </c:pt>
                <c:pt idx="88">
                  <c:v>89</c:v>
                </c:pt>
                <c:pt idx="89">
                  <c:v>90</c:v>
                </c:pt>
                <c:pt idx="90">
                  <c:v>91</c:v>
                </c:pt>
                <c:pt idx="91">
                  <c:v>92</c:v>
                </c:pt>
                <c:pt idx="92">
                  <c:v>93</c:v>
                </c:pt>
                <c:pt idx="93">
                  <c:v>94</c:v>
                </c:pt>
                <c:pt idx="94">
                  <c:v>95</c:v>
                </c:pt>
                <c:pt idx="95">
                  <c:v>96</c:v>
                </c:pt>
                <c:pt idx="96">
                  <c:v>97</c:v>
                </c:pt>
                <c:pt idx="97">
                  <c:v>98</c:v>
                </c:pt>
                <c:pt idx="98">
                  <c:v>99</c:v>
                </c:pt>
                <c:pt idx="99">
                  <c:v>100</c:v>
                </c:pt>
                <c:pt idx="100">
                  <c:v>101</c:v>
                </c:pt>
                <c:pt idx="101">
                  <c:v>102</c:v>
                </c:pt>
                <c:pt idx="102">
                  <c:v>103</c:v>
                </c:pt>
                <c:pt idx="103">
                  <c:v>104</c:v>
                </c:pt>
                <c:pt idx="104">
                  <c:v>105</c:v>
                </c:pt>
                <c:pt idx="105">
                  <c:v>106</c:v>
                </c:pt>
                <c:pt idx="106">
                  <c:v>107</c:v>
                </c:pt>
                <c:pt idx="107">
                  <c:v>108</c:v>
                </c:pt>
                <c:pt idx="108">
                  <c:v>109</c:v>
                </c:pt>
                <c:pt idx="109">
                  <c:v>110</c:v>
                </c:pt>
                <c:pt idx="110">
                  <c:v>111</c:v>
                </c:pt>
                <c:pt idx="111">
                  <c:v>112</c:v>
                </c:pt>
                <c:pt idx="112">
                  <c:v>113</c:v>
                </c:pt>
                <c:pt idx="113">
                  <c:v>114</c:v>
                </c:pt>
                <c:pt idx="114">
                  <c:v>115</c:v>
                </c:pt>
                <c:pt idx="115">
                  <c:v>116</c:v>
                </c:pt>
                <c:pt idx="116">
                  <c:v>117</c:v>
                </c:pt>
                <c:pt idx="117">
                  <c:v>118</c:v>
                </c:pt>
                <c:pt idx="118">
                  <c:v>119</c:v>
                </c:pt>
                <c:pt idx="119">
                  <c:v>120</c:v>
                </c:pt>
                <c:pt idx="120">
                  <c:v>121</c:v>
                </c:pt>
                <c:pt idx="121">
                  <c:v>122</c:v>
                </c:pt>
                <c:pt idx="122">
                  <c:v>123</c:v>
                </c:pt>
                <c:pt idx="123">
                  <c:v>124</c:v>
                </c:pt>
                <c:pt idx="124">
                  <c:v>125</c:v>
                </c:pt>
                <c:pt idx="125">
                  <c:v>126</c:v>
                </c:pt>
                <c:pt idx="126">
                  <c:v>127</c:v>
                </c:pt>
                <c:pt idx="127">
                  <c:v>128</c:v>
                </c:pt>
                <c:pt idx="128">
                  <c:v>129</c:v>
                </c:pt>
                <c:pt idx="129">
                  <c:v>130</c:v>
                </c:pt>
                <c:pt idx="130">
                  <c:v>131</c:v>
                </c:pt>
                <c:pt idx="131">
                  <c:v>132</c:v>
                </c:pt>
                <c:pt idx="132">
                  <c:v>133</c:v>
                </c:pt>
                <c:pt idx="133">
                  <c:v>134</c:v>
                </c:pt>
                <c:pt idx="134">
                  <c:v>135</c:v>
                </c:pt>
                <c:pt idx="135">
                  <c:v>136</c:v>
                </c:pt>
                <c:pt idx="136">
                  <c:v>137</c:v>
                </c:pt>
                <c:pt idx="137">
                  <c:v>138</c:v>
                </c:pt>
                <c:pt idx="138">
                  <c:v>139</c:v>
                </c:pt>
                <c:pt idx="139">
                  <c:v>140</c:v>
                </c:pt>
                <c:pt idx="140">
                  <c:v>141</c:v>
                </c:pt>
                <c:pt idx="141">
                  <c:v>142</c:v>
                </c:pt>
                <c:pt idx="142">
                  <c:v>143</c:v>
                </c:pt>
                <c:pt idx="143">
                  <c:v>144</c:v>
                </c:pt>
                <c:pt idx="144">
                  <c:v>145</c:v>
                </c:pt>
                <c:pt idx="145">
                  <c:v>146</c:v>
                </c:pt>
                <c:pt idx="146">
                  <c:v>147</c:v>
                </c:pt>
                <c:pt idx="147">
                  <c:v>148</c:v>
                </c:pt>
                <c:pt idx="148">
                  <c:v>149</c:v>
                </c:pt>
                <c:pt idx="149">
                  <c:v>150</c:v>
                </c:pt>
                <c:pt idx="150">
                  <c:v>151</c:v>
                </c:pt>
                <c:pt idx="151">
                  <c:v>152</c:v>
                </c:pt>
                <c:pt idx="152">
                  <c:v>153</c:v>
                </c:pt>
                <c:pt idx="153">
                  <c:v>154</c:v>
                </c:pt>
                <c:pt idx="154">
                  <c:v>155</c:v>
                </c:pt>
                <c:pt idx="155">
                  <c:v>156</c:v>
                </c:pt>
                <c:pt idx="156">
                  <c:v>157</c:v>
                </c:pt>
                <c:pt idx="157">
                  <c:v>158</c:v>
                </c:pt>
                <c:pt idx="158">
                  <c:v>159</c:v>
                </c:pt>
                <c:pt idx="159">
                  <c:v>160</c:v>
                </c:pt>
                <c:pt idx="160">
                  <c:v>161</c:v>
                </c:pt>
                <c:pt idx="161">
                  <c:v>162</c:v>
                </c:pt>
                <c:pt idx="162">
                  <c:v>163</c:v>
                </c:pt>
                <c:pt idx="163">
                  <c:v>164</c:v>
                </c:pt>
                <c:pt idx="164">
                  <c:v>165</c:v>
                </c:pt>
                <c:pt idx="165">
                  <c:v>166</c:v>
                </c:pt>
                <c:pt idx="166">
                  <c:v>167</c:v>
                </c:pt>
                <c:pt idx="167">
                  <c:v>168</c:v>
                </c:pt>
                <c:pt idx="168">
                  <c:v>169</c:v>
                </c:pt>
                <c:pt idx="169">
                  <c:v>170</c:v>
                </c:pt>
                <c:pt idx="170">
                  <c:v>171</c:v>
                </c:pt>
                <c:pt idx="171">
                  <c:v>172</c:v>
                </c:pt>
                <c:pt idx="172">
                  <c:v>173</c:v>
                </c:pt>
                <c:pt idx="173">
                  <c:v>174</c:v>
                </c:pt>
                <c:pt idx="174">
                  <c:v>175</c:v>
                </c:pt>
                <c:pt idx="175">
                  <c:v>176</c:v>
                </c:pt>
                <c:pt idx="176">
                  <c:v>177</c:v>
                </c:pt>
                <c:pt idx="177">
                  <c:v>178</c:v>
                </c:pt>
                <c:pt idx="178">
                  <c:v>179</c:v>
                </c:pt>
                <c:pt idx="179">
                  <c:v>180</c:v>
                </c:pt>
                <c:pt idx="180">
                  <c:v>181</c:v>
                </c:pt>
                <c:pt idx="181">
                  <c:v>182</c:v>
                </c:pt>
                <c:pt idx="182">
                  <c:v>183</c:v>
                </c:pt>
                <c:pt idx="183">
                  <c:v>184</c:v>
                </c:pt>
                <c:pt idx="184">
                  <c:v>185</c:v>
                </c:pt>
                <c:pt idx="185">
                  <c:v>186</c:v>
                </c:pt>
                <c:pt idx="186">
                  <c:v>187</c:v>
                </c:pt>
                <c:pt idx="187">
                  <c:v>188</c:v>
                </c:pt>
                <c:pt idx="188">
                  <c:v>189</c:v>
                </c:pt>
                <c:pt idx="189">
                  <c:v>190</c:v>
                </c:pt>
                <c:pt idx="190">
                  <c:v>191</c:v>
                </c:pt>
                <c:pt idx="191">
                  <c:v>192</c:v>
                </c:pt>
                <c:pt idx="192">
                  <c:v>193</c:v>
                </c:pt>
                <c:pt idx="193">
                  <c:v>194</c:v>
                </c:pt>
                <c:pt idx="194">
                  <c:v>195</c:v>
                </c:pt>
                <c:pt idx="195">
                  <c:v>196</c:v>
                </c:pt>
                <c:pt idx="196">
                  <c:v>197</c:v>
                </c:pt>
                <c:pt idx="197">
                  <c:v>198</c:v>
                </c:pt>
                <c:pt idx="198">
                  <c:v>199</c:v>
                </c:pt>
                <c:pt idx="199">
                  <c:v>200</c:v>
                </c:pt>
                <c:pt idx="200">
                  <c:v>201</c:v>
                </c:pt>
                <c:pt idx="201">
                  <c:v>202</c:v>
                </c:pt>
                <c:pt idx="202">
                  <c:v>203</c:v>
                </c:pt>
                <c:pt idx="203">
                  <c:v>204</c:v>
                </c:pt>
                <c:pt idx="204">
                  <c:v>205</c:v>
                </c:pt>
                <c:pt idx="205">
                  <c:v>206</c:v>
                </c:pt>
                <c:pt idx="206">
                  <c:v>207</c:v>
                </c:pt>
                <c:pt idx="207">
                  <c:v>208</c:v>
                </c:pt>
                <c:pt idx="208">
                  <c:v>209</c:v>
                </c:pt>
                <c:pt idx="209">
                  <c:v>210</c:v>
                </c:pt>
                <c:pt idx="210">
                  <c:v>211</c:v>
                </c:pt>
                <c:pt idx="211">
                  <c:v>212</c:v>
                </c:pt>
                <c:pt idx="212">
                  <c:v>213</c:v>
                </c:pt>
                <c:pt idx="213">
                  <c:v>214</c:v>
                </c:pt>
                <c:pt idx="214">
                  <c:v>215</c:v>
                </c:pt>
                <c:pt idx="215">
                  <c:v>216</c:v>
                </c:pt>
                <c:pt idx="216">
                  <c:v>217</c:v>
                </c:pt>
                <c:pt idx="217">
                  <c:v>218</c:v>
                </c:pt>
                <c:pt idx="218">
                  <c:v>219</c:v>
                </c:pt>
                <c:pt idx="219">
                  <c:v>220</c:v>
                </c:pt>
                <c:pt idx="220">
                  <c:v>221</c:v>
                </c:pt>
                <c:pt idx="221">
                  <c:v>222</c:v>
                </c:pt>
                <c:pt idx="222">
                  <c:v>223</c:v>
                </c:pt>
                <c:pt idx="223">
                  <c:v>224</c:v>
                </c:pt>
                <c:pt idx="224">
                  <c:v>225</c:v>
                </c:pt>
                <c:pt idx="225">
                  <c:v>226</c:v>
                </c:pt>
                <c:pt idx="226">
                  <c:v>227</c:v>
                </c:pt>
                <c:pt idx="227">
                  <c:v>228</c:v>
                </c:pt>
                <c:pt idx="228">
                  <c:v>229</c:v>
                </c:pt>
                <c:pt idx="229">
                  <c:v>230</c:v>
                </c:pt>
                <c:pt idx="230">
                  <c:v>231</c:v>
                </c:pt>
                <c:pt idx="231">
                  <c:v>232</c:v>
                </c:pt>
                <c:pt idx="232">
                  <c:v>233</c:v>
                </c:pt>
                <c:pt idx="233">
                  <c:v>234</c:v>
                </c:pt>
                <c:pt idx="234">
                  <c:v>235</c:v>
                </c:pt>
                <c:pt idx="235">
                  <c:v>236</c:v>
                </c:pt>
                <c:pt idx="236">
                  <c:v>237</c:v>
                </c:pt>
                <c:pt idx="237">
                  <c:v>238</c:v>
                </c:pt>
                <c:pt idx="238">
                  <c:v>239</c:v>
                </c:pt>
                <c:pt idx="239">
                  <c:v>240</c:v>
                </c:pt>
                <c:pt idx="240">
                  <c:v>241</c:v>
                </c:pt>
                <c:pt idx="241">
                  <c:v>242</c:v>
                </c:pt>
                <c:pt idx="242">
                  <c:v>243</c:v>
                </c:pt>
                <c:pt idx="243">
                  <c:v>244</c:v>
                </c:pt>
                <c:pt idx="244">
                  <c:v>245</c:v>
                </c:pt>
                <c:pt idx="245">
                  <c:v>246</c:v>
                </c:pt>
                <c:pt idx="246">
                  <c:v>247</c:v>
                </c:pt>
                <c:pt idx="247">
                  <c:v>248</c:v>
                </c:pt>
                <c:pt idx="248">
                  <c:v>249</c:v>
                </c:pt>
                <c:pt idx="249">
                  <c:v>250</c:v>
                </c:pt>
                <c:pt idx="250">
                  <c:v>251</c:v>
                </c:pt>
                <c:pt idx="251">
                  <c:v>252</c:v>
                </c:pt>
                <c:pt idx="252">
                  <c:v>253</c:v>
                </c:pt>
                <c:pt idx="253">
                  <c:v>254</c:v>
                </c:pt>
                <c:pt idx="254">
                  <c:v>255</c:v>
                </c:pt>
                <c:pt idx="255">
                  <c:v>256</c:v>
                </c:pt>
                <c:pt idx="256">
                  <c:v>257</c:v>
                </c:pt>
                <c:pt idx="257">
                  <c:v>258</c:v>
                </c:pt>
                <c:pt idx="258">
                  <c:v>259</c:v>
                </c:pt>
                <c:pt idx="259">
                  <c:v>260</c:v>
                </c:pt>
                <c:pt idx="260">
                  <c:v>261</c:v>
                </c:pt>
                <c:pt idx="261">
                  <c:v>262</c:v>
                </c:pt>
                <c:pt idx="262">
                  <c:v>263</c:v>
                </c:pt>
                <c:pt idx="263">
                  <c:v>264</c:v>
                </c:pt>
                <c:pt idx="264">
                  <c:v>265</c:v>
                </c:pt>
                <c:pt idx="265">
                  <c:v>266</c:v>
                </c:pt>
                <c:pt idx="266">
                  <c:v>267</c:v>
                </c:pt>
                <c:pt idx="267">
                  <c:v>268</c:v>
                </c:pt>
                <c:pt idx="268">
                  <c:v>269</c:v>
                </c:pt>
                <c:pt idx="269">
                  <c:v>270</c:v>
                </c:pt>
                <c:pt idx="270">
                  <c:v>271</c:v>
                </c:pt>
                <c:pt idx="271">
                  <c:v>272</c:v>
                </c:pt>
                <c:pt idx="272">
                  <c:v>273</c:v>
                </c:pt>
                <c:pt idx="273">
                  <c:v>274</c:v>
                </c:pt>
                <c:pt idx="274">
                  <c:v>275</c:v>
                </c:pt>
                <c:pt idx="275">
                  <c:v>276</c:v>
                </c:pt>
                <c:pt idx="276">
                  <c:v>277</c:v>
                </c:pt>
                <c:pt idx="277">
                  <c:v>278</c:v>
                </c:pt>
                <c:pt idx="278">
                  <c:v>279</c:v>
                </c:pt>
                <c:pt idx="279">
                  <c:v>280</c:v>
                </c:pt>
                <c:pt idx="280">
                  <c:v>281</c:v>
                </c:pt>
                <c:pt idx="281">
                  <c:v>282</c:v>
                </c:pt>
                <c:pt idx="282">
                  <c:v>283</c:v>
                </c:pt>
                <c:pt idx="283">
                  <c:v>284</c:v>
                </c:pt>
                <c:pt idx="284">
                  <c:v>285</c:v>
                </c:pt>
                <c:pt idx="285">
                  <c:v>286</c:v>
                </c:pt>
                <c:pt idx="286">
                  <c:v>287</c:v>
                </c:pt>
                <c:pt idx="287">
                  <c:v>288</c:v>
                </c:pt>
                <c:pt idx="288">
                  <c:v>289</c:v>
                </c:pt>
                <c:pt idx="289">
                  <c:v>290</c:v>
                </c:pt>
                <c:pt idx="290">
                  <c:v>291</c:v>
                </c:pt>
                <c:pt idx="291">
                  <c:v>292</c:v>
                </c:pt>
                <c:pt idx="292">
                  <c:v>293</c:v>
                </c:pt>
                <c:pt idx="293">
                  <c:v>294</c:v>
                </c:pt>
                <c:pt idx="294">
                  <c:v>295</c:v>
                </c:pt>
                <c:pt idx="295">
                  <c:v>296</c:v>
                </c:pt>
                <c:pt idx="296">
                  <c:v>297</c:v>
                </c:pt>
                <c:pt idx="297">
                  <c:v>298</c:v>
                </c:pt>
                <c:pt idx="298">
                  <c:v>299</c:v>
                </c:pt>
                <c:pt idx="299">
                  <c:v>300</c:v>
                </c:pt>
                <c:pt idx="300">
                  <c:v>301</c:v>
                </c:pt>
                <c:pt idx="301">
                  <c:v>302</c:v>
                </c:pt>
                <c:pt idx="302">
                  <c:v>303</c:v>
                </c:pt>
                <c:pt idx="303">
                  <c:v>304</c:v>
                </c:pt>
                <c:pt idx="304">
                  <c:v>305</c:v>
                </c:pt>
                <c:pt idx="305">
                  <c:v>306</c:v>
                </c:pt>
                <c:pt idx="306">
                  <c:v>307</c:v>
                </c:pt>
                <c:pt idx="307">
                  <c:v>308</c:v>
                </c:pt>
                <c:pt idx="308">
                  <c:v>309</c:v>
                </c:pt>
                <c:pt idx="309">
                  <c:v>310</c:v>
                </c:pt>
                <c:pt idx="310">
                  <c:v>311</c:v>
                </c:pt>
                <c:pt idx="311">
                  <c:v>312</c:v>
                </c:pt>
                <c:pt idx="312">
                  <c:v>313</c:v>
                </c:pt>
                <c:pt idx="313">
                  <c:v>314</c:v>
                </c:pt>
                <c:pt idx="314">
                  <c:v>315</c:v>
                </c:pt>
                <c:pt idx="315">
                  <c:v>316</c:v>
                </c:pt>
                <c:pt idx="316">
                  <c:v>317</c:v>
                </c:pt>
                <c:pt idx="317">
                  <c:v>318</c:v>
                </c:pt>
                <c:pt idx="318">
                  <c:v>319</c:v>
                </c:pt>
                <c:pt idx="319">
                  <c:v>320</c:v>
                </c:pt>
                <c:pt idx="320">
                  <c:v>321</c:v>
                </c:pt>
                <c:pt idx="321">
                  <c:v>322</c:v>
                </c:pt>
                <c:pt idx="322">
                  <c:v>323</c:v>
                </c:pt>
                <c:pt idx="323">
                  <c:v>324</c:v>
                </c:pt>
                <c:pt idx="324">
                  <c:v>325</c:v>
                </c:pt>
                <c:pt idx="325">
                  <c:v>326</c:v>
                </c:pt>
                <c:pt idx="326">
                  <c:v>327</c:v>
                </c:pt>
                <c:pt idx="327">
                  <c:v>328</c:v>
                </c:pt>
                <c:pt idx="328">
                  <c:v>329</c:v>
                </c:pt>
                <c:pt idx="329">
                  <c:v>330</c:v>
                </c:pt>
                <c:pt idx="330">
                  <c:v>331</c:v>
                </c:pt>
                <c:pt idx="331">
                  <c:v>332</c:v>
                </c:pt>
                <c:pt idx="332">
                  <c:v>333</c:v>
                </c:pt>
                <c:pt idx="333">
                  <c:v>334</c:v>
                </c:pt>
                <c:pt idx="334">
                  <c:v>335</c:v>
                </c:pt>
                <c:pt idx="335">
                  <c:v>336</c:v>
                </c:pt>
                <c:pt idx="336">
                  <c:v>337</c:v>
                </c:pt>
                <c:pt idx="337">
                  <c:v>338</c:v>
                </c:pt>
                <c:pt idx="338">
                  <c:v>339</c:v>
                </c:pt>
                <c:pt idx="339">
                  <c:v>340</c:v>
                </c:pt>
                <c:pt idx="340">
                  <c:v>341</c:v>
                </c:pt>
                <c:pt idx="341">
                  <c:v>342</c:v>
                </c:pt>
                <c:pt idx="342">
                  <c:v>343</c:v>
                </c:pt>
                <c:pt idx="343">
                  <c:v>344</c:v>
                </c:pt>
                <c:pt idx="344">
                  <c:v>345</c:v>
                </c:pt>
                <c:pt idx="345">
                  <c:v>346</c:v>
                </c:pt>
                <c:pt idx="346">
                  <c:v>347</c:v>
                </c:pt>
                <c:pt idx="347">
                  <c:v>348</c:v>
                </c:pt>
                <c:pt idx="348">
                  <c:v>349</c:v>
                </c:pt>
                <c:pt idx="349">
                  <c:v>350</c:v>
                </c:pt>
                <c:pt idx="350">
                  <c:v>351</c:v>
                </c:pt>
                <c:pt idx="351">
                  <c:v>352</c:v>
                </c:pt>
                <c:pt idx="352">
                  <c:v>353</c:v>
                </c:pt>
                <c:pt idx="353">
                  <c:v>354</c:v>
                </c:pt>
                <c:pt idx="354">
                  <c:v>355</c:v>
                </c:pt>
                <c:pt idx="355">
                  <c:v>356</c:v>
                </c:pt>
                <c:pt idx="356">
                  <c:v>357</c:v>
                </c:pt>
                <c:pt idx="357">
                  <c:v>358</c:v>
                </c:pt>
                <c:pt idx="358">
                  <c:v>359</c:v>
                </c:pt>
                <c:pt idx="359">
                  <c:v>360</c:v>
                </c:pt>
                <c:pt idx="360">
                  <c:v>361</c:v>
                </c:pt>
                <c:pt idx="361">
                  <c:v>362</c:v>
                </c:pt>
                <c:pt idx="362">
                  <c:v>363</c:v>
                </c:pt>
                <c:pt idx="363">
                  <c:v>364</c:v>
                </c:pt>
                <c:pt idx="364">
                  <c:v>365</c:v>
                </c:pt>
                <c:pt idx="365">
                  <c:v>366</c:v>
                </c:pt>
                <c:pt idx="366">
                  <c:v>367</c:v>
                </c:pt>
                <c:pt idx="367">
                  <c:v>368</c:v>
                </c:pt>
                <c:pt idx="368">
                  <c:v>369</c:v>
                </c:pt>
                <c:pt idx="369">
                  <c:v>370</c:v>
                </c:pt>
                <c:pt idx="370">
                  <c:v>371</c:v>
                </c:pt>
                <c:pt idx="371">
                  <c:v>372</c:v>
                </c:pt>
                <c:pt idx="372">
                  <c:v>373</c:v>
                </c:pt>
                <c:pt idx="373">
                  <c:v>374</c:v>
                </c:pt>
                <c:pt idx="374">
                  <c:v>375</c:v>
                </c:pt>
                <c:pt idx="375">
                  <c:v>376</c:v>
                </c:pt>
                <c:pt idx="376">
                  <c:v>377</c:v>
                </c:pt>
                <c:pt idx="377">
                  <c:v>378</c:v>
                </c:pt>
                <c:pt idx="378">
                  <c:v>379</c:v>
                </c:pt>
                <c:pt idx="379">
                  <c:v>380</c:v>
                </c:pt>
                <c:pt idx="380">
                  <c:v>381</c:v>
                </c:pt>
                <c:pt idx="381">
                  <c:v>382</c:v>
                </c:pt>
                <c:pt idx="382">
                  <c:v>383</c:v>
                </c:pt>
                <c:pt idx="383">
                  <c:v>384</c:v>
                </c:pt>
                <c:pt idx="384">
                  <c:v>385</c:v>
                </c:pt>
                <c:pt idx="385">
                  <c:v>386</c:v>
                </c:pt>
                <c:pt idx="386">
                  <c:v>387</c:v>
                </c:pt>
                <c:pt idx="387">
                  <c:v>388</c:v>
                </c:pt>
                <c:pt idx="388">
                  <c:v>389</c:v>
                </c:pt>
                <c:pt idx="389">
                  <c:v>390</c:v>
                </c:pt>
                <c:pt idx="390">
                  <c:v>391</c:v>
                </c:pt>
                <c:pt idx="391">
                  <c:v>392</c:v>
                </c:pt>
                <c:pt idx="392">
                  <c:v>393</c:v>
                </c:pt>
                <c:pt idx="393">
                  <c:v>394</c:v>
                </c:pt>
                <c:pt idx="394">
                  <c:v>395</c:v>
                </c:pt>
                <c:pt idx="395">
                  <c:v>396</c:v>
                </c:pt>
                <c:pt idx="396">
                  <c:v>397</c:v>
                </c:pt>
                <c:pt idx="397">
                  <c:v>398</c:v>
                </c:pt>
                <c:pt idx="398">
                  <c:v>399</c:v>
                </c:pt>
                <c:pt idx="399">
                  <c:v>400</c:v>
                </c:pt>
                <c:pt idx="400">
                  <c:v>401</c:v>
                </c:pt>
                <c:pt idx="401">
                  <c:v>402</c:v>
                </c:pt>
                <c:pt idx="402">
                  <c:v>403</c:v>
                </c:pt>
                <c:pt idx="403">
                  <c:v>404</c:v>
                </c:pt>
                <c:pt idx="404">
                  <c:v>405</c:v>
                </c:pt>
                <c:pt idx="405">
                  <c:v>406</c:v>
                </c:pt>
                <c:pt idx="406">
                  <c:v>407</c:v>
                </c:pt>
                <c:pt idx="407">
                  <c:v>408</c:v>
                </c:pt>
                <c:pt idx="408">
                  <c:v>409</c:v>
                </c:pt>
                <c:pt idx="409">
                  <c:v>410</c:v>
                </c:pt>
                <c:pt idx="410">
                  <c:v>411</c:v>
                </c:pt>
                <c:pt idx="411">
                  <c:v>412</c:v>
                </c:pt>
                <c:pt idx="412">
                  <c:v>413</c:v>
                </c:pt>
                <c:pt idx="413">
                  <c:v>414</c:v>
                </c:pt>
                <c:pt idx="414">
                  <c:v>415</c:v>
                </c:pt>
                <c:pt idx="415">
                  <c:v>416</c:v>
                </c:pt>
                <c:pt idx="416">
                  <c:v>417</c:v>
                </c:pt>
                <c:pt idx="417">
                  <c:v>418</c:v>
                </c:pt>
                <c:pt idx="418">
                  <c:v>419</c:v>
                </c:pt>
                <c:pt idx="419">
                  <c:v>420</c:v>
                </c:pt>
                <c:pt idx="420">
                  <c:v>421</c:v>
                </c:pt>
                <c:pt idx="421">
                  <c:v>422</c:v>
                </c:pt>
                <c:pt idx="422">
                  <c:v>423</c:v>
                </c:pt>
                <c:pt idx="423">
                  <c:v>424</c:v>
                </c:pt>
                <c:pt idx="424">
                  <c:v>425</c:v>
                </c:pt>
                <c:pt idx="425">
                  <c:v>426</c:v>
                </c:pt>
                <c:pt idx="426">
                  <c:v>427</c:v>
                </c:pt>
                <c:pt idx="427">
                  <c:v>428</c:v>
                </c:pt>
                <c:pt idx="428">
                  <c:v>429</c:v>
                </c:pt>
                <c:pt idx="429">
                  <c:v>430</c:v>
                </c:pt>
                <c:pt idx="430">
                  <c:v>431</c:v>
                </c:pt>
                <c:pt idx="431">
                  <c:v>432</c:v>
                </c:pt>
                <c:pt idx="432">
                  <c:v>433</c:v>
                </c:pt>
                <c:pt idx="433">
                  <c:v>434</c:v>
                </c:pt>
                <c:pt idx="434">
                  <c:v>435</c:v>
                </c:pt>
                <c:pt idx="435">
                  <c:v>436</c:v>
                </c:pt>
                <c:pt idx="436">
                  <c:v>437</c:v>
                </c:pt>
                <c:pt idx="437">
                  <c:v>438</c:v>
                </c:pt>
                <c:pt idx="438">
                  <c:v>439</c:v>
                </c:pt>
                <c:pt idx="439">
                  <c:v>440</c:v>
                </c:pt>
                <c:pt idx="440">
                  <c:v>441</c:v>
                </c:pt>
                <c:pt idx="441">
                  <c:v>442</c:v>
                </c:pt>
                <c:pt idx="442">
                  <c:v>443</c:v>
                </c:pt>
                <c:pt idx="443">
                  <c:v>444</c:v>
                </c:pt>
                <c:pt idx="444">
                  <c:v>445</c:v>
                </c:pt>
                <c:pt idx="445">
                  <c:v>446</c:v>
                </c:pt>
                <c:pt idx="446">
                  <c:v>447</c:v>
                </c:pt>
                <c:pt idx="447">
                  <c:v>448</c:v>
                </c:pt>
                <c:pt idx="448">
                  <c:v>449</c:v>
                </c:pt>
                <c:pt idx="449">
                  <c:v>450</c:v>
                </c:pt>
                <c:pt idx="450">
                  <c:v>451</c:v>
                </c:pt>
                <c:pt idx="451">
                  <c:v>452</c:v>
                </c:pt>
                <c:pt idx="452">
                  <c:v>453</c:v>
                </c:pt>
                <c:pt idx="453">
                  <c:v>454</c:v>
                </c:pt>
                <c:pt idx="454">
                  <c:v>455</c:v>
                </c:pt>
                <c:pt idx="455">
                  <c:v>456</c:v>
                </c:pt>
                <c:pt idx="456">
                  <c:v>457</c:v>
                </c:pt>
                <c:pt idx="457">
                  <c:v>458</c:v>
                </c:pt>
                <c:pt idx="458">
                  <c:v>459</c:v>
                </c:pt>
                <c:pt idx="459">
                  <c:v>460</c:v>
                </c:pt>
                <c:pt idx="460">
                  <c:v>461</c:v>
                </c:pt>
                <c:pt idx="461">
                  <c:v>462</c:v>
                </c:pt>
                <c:pt idx="462">
                  <c:v>463</c:v>
                </c:pt>
                <c:pt idx="463">
                  <c:v>464</c:v>
                </c:pt>
                <c:pt idx="464">
                  <c:v>465</c:v>
                </c:pt>
                <c:pt idx="465">
                  <c:v>466</c:v>
                </c:pt>
                <c:pt idx="466">
                  <c:v>467</c:v>
                </c:pt>
                <c:pt idx="467">
                  <c:v>468</c:v>
                </c:pt>
                <c:pt idx="468">
                  <c:v>469</c:v>
                </c:pt>
                <c:pt idx="469">
                  <c:v>470</c:v>
                </c:pt>
                <c:pt idx="470">
                  <c:v>471</c:v>
                </c:pt>
                <c:pt idx="471">
                  <c:v>472</c:v>
                </c:pt>
                <c:pt idx="472">
                  <c:v>473</c:v>
                </c:pt>
                <c:pt idx="473">
                  <c:v>474</c:v>
                </c:pt>
                <c:pt idx="474">
                  <c:v>475</c:v>
                </c:pt>
                <c:pt idx="475">
                  <c:v>476</c:v>
                </c:pt>
                <c:pt idx="476">
                  <c:v>477</c:v>
                </c:pt>
                <c:pt idx="477">
                  <c:v>478</c:v>
                </c:pt>
                <c:pt idx="478">
                  <c:v>479</c:v>
                </c:pt>
                <c:pt idx="479">
                  <c:v>480</c:v>
                </c:pt>
                <c:pt idx="480">
                  <c:v>481</c:v>
                </c:pt>
                <c:pt idx="481">
                  <c:v>482</c:v>
                </c:pt>
                <c:pt idx="482">
                  <c:v>483</c:v>
                </c:pt>
                <c:pt idx="483">
                  <c:v>484</c:v>
                </c:pt>
                <c:pt idx="484">
                  <c:v>485</c:v>
                </c:pt>
                <c:pt idx="485">
                  <c:v>486</c:v>
                </c:pt>
                <c:pt idx="486">
                  <c:v>487</c:v>
                </c:pt>
                <c:pt idx="487">
                  <c:v>488</c:v>
                </c:pt>
                <c:pt idx="488">
                  <c:v>489</c:v>
                </c:pt>
                <c:pt idx="489">
                  <c:v>490</c:v>
                </c:pt>
                <c:pt idx="490">
                  <c:v>491</c:v>
                </c:pt>
                <c:pt idx="491">
                  <c:v>492</c:v>
                </c:pt>
                <c:pt idx="492">
                  <c:v>493</c:v>
                </c:pt>
                <c:pt idx="493">
                  <c:v>494</c:v>
                </c:pt>
                <c:pt idx="494">
                  <c:v>495</c:v>
                </c:pt>
                <c:pt idx="495">
                  <c:v>496</c:v>
                </c:pt>
                <c:pt idx="496">
                  <c:v>497</c:v>
                </c:pt>
                <c:pt idx="497">
                  <c:v>498</c:v>
                </c:pt>
                <c:pt idx="498">
                  <c:v>499</c:v>
                </c:pt>
                <c:pt idx="499">
                  <c:v>500</c:v>
                </c:pt>
                <c:pt idx="500">
                  <c:v>501</c:v>
                </c:pt>
                <c:pt idx="501">
                  <c:v>502</c:v>
                </c:pt>
                <c:pt idx="502">
                  <c:v>503</c:v>
                </c:pt>
                <c:pt idx="503">
                  <c:v>504</c:v>
                </c:pt>
                <c:pt idx="504">
                  <c:v>505</c:v>
                </c:pt>
                <c:pt idx="505">
                  <c:v>506</c:v>
                </c:pt>
                <c:pt idx="506">
                  <c:v>507</c:v>
                </c:pt>
                <c:pt idx="507">
                  <c:v>508</c:v>
                </c:pt>
                <c:pt idx="508">
                  <c:v>509</c:v>
                </c:pt>
                <c:pt idx="509">
                  <c:v>510</c:v>
                </c:pt>
                <c:pt idx="510">
                  <c:v>511</c:v>
                </c:pt>
                <c:pt idx="511">
                  <c:v>512</c:v>
                </c:pt>
                <c:pt idx="512">
                  <c:v>513</c:v>
                </c:pt>
                <c:pt idx="513">
                  <c:v>514</c:v>
                </c:pt>
                <c:pt idx="514">
                  <c:v>515</c:v>
                </c:pt>
                <c:pt idx="515">
                  <c:v>516</c:v>
                </c:pt>
                <c:pt idx="516">
                  <c:v>517</c:v>
                </c:pt>
                <c:pt idx="517">
                  <c:v>518</c:v>
                </c:pt>
                <c:pt idx="518">
                  <c:v>519</c:v>
                </c:pt>
                <c:pt idx="519">
                  <c:v>520</c:v>
                </c:pt>
                <c:pt idx="520">
                  <c:v>521</c:v>
                </c:pt>
                <c:pt idx="521">
                  <c:v>522</c:v>
                </c:pt>
                <c:pt idx="522">
                  <c:v>523</c:v>
                </c:pt>
                <c:pt idx="523">
                  <c:v>524</c:v>
                </c:pt>
                <c:pt idx="524">
                  <c:v>525</c:v>
                </c:pt>
                <c:pt idx="525">
                  <c:v>526</c:v>
                </c:pt>
                <c:pt idx="526">
                  <c:v>527</c:v>
                </c:pt>
                <c:pt idx="527">
                  <c:v>528</c:v>
                </c:pt>
                <c:pt idx="528">
                  <c:v>529</c:v>
                </c:pt>
                <c:pt idx="529">
                  <c:v>530</c:v>
                </c:pt>
                <c:pt idx="530">
                  <c:v>531</c:v>
                </c:pt>
                <c:pt idx="531">
                  <c:v>532</c:v>
                </c:pt>
                <c:pt idx="532">
                  <c:v>533</c:v>
                </c:pt>
                <c:pt idx="533">
                  <c:v>534</c:v>
                </c:pt>
                <c:pt idx="534">
                  <c:v>535</c:v>
                </c:pt>
                <c:pt idx="535">
                  <c:v>536</c:v>
                </c:pt>
                <c:pt idx="536">
                  <c:v>537</c:v>
                </c:pt>
                <c:pt idx="537">
                  <c:v>538</c:v>
                </c:pt>
                <c:pt idx="538">
                  <c:v>539</c:v>
                </c:pt>
                <c:pt idx="539">
                  <c:v>540</c:v>
                </c:pt>
                <c:pt idx="540">
                  <c:v>541</c:v>
                </c:pt>
                <c:pt idx="541">
                  <c:v>542</c:v>
                </c:pt>
                <c:pt idx="542">
                  <c:v>543</c:v>
                </c:pt>
                <c:pt idx="543">
                  <c:v>544</c:v>
                </c:pt>
                <c:pt idx="544">
                  <c:v>545</c:v>
                </c:pt>
                <c:pt idx="545">
                  <c:v>546</c:v>
                </c:pt>
                <c:pt idx="546">
                  <c:v>547</c:v>
                </c:pt>
                <c:pt idx="547">
                  <c:v>548</c:v>
                </c:pt>
                <c:pt idx="548">
                  <c:v>549</c:v>
                </c:pt>
                <c:pt idx="549">
                  <c:v>550</c:v>
                </c:pt>
                <c:pt idx="550">
                  <c:v>551</c:v>
                </c:pt>
                <c:pt idx="551">
                  <c:v>552</c:v>
                </c:pt>
                <c:pt idx="552">
                  <c:v>553</c:v>
                </c:pt>
                <c:pt idx="553">
                  <c:v>554</c:v>
                </c:pt>
                <c:pt idx="554">
                  <c:v>555</c:v>
                </c:pt>
                <c:pt idx="555">
                  <c:v>556</c:v>
                </c:pt>
                <c:pt idx="556">
                  <c:v>557</c:v>
                </c:pt>
                <c:pt idx="557">
                  <c:v>558</c:v>
                </c:pt>
                <c:pt idx="558">
                  <c:v>559</c:v>
                </c:pt>
                <c:pt idx="559">
                  <c:v>560</c:v>
                </c:pt>
                <c:pt idx="560">
                  <c:v>561</c:v>
                </c:pt>
                <c:pt idx="561">
                  <c:v>562</c:v>
                </c:pt>
                <c:pt idx="562">
                  <c:v>563</c:v>
                </c:pt>
                <c:pt idx="563">
                  <c:v>564</c:v>
                </c:pt>
                <c:pt idx="564">
                  <c:v>565</c:v>
                </c:pt>
                <c:pt idx="565">
                  <c:v>566</c:v>
                </c:pt>
                <c:pt idx="566">
                  <c:v>567</c:v>
                </c:pt>
                <c:pt idx="567">
                  <c:v>568</c:v>
                </c:pt>
                <c:pt idx="568">
                  <c:v>569</c:v>
                </c:pt>
                <c:pt idx="569">
                  <c:v>570</c:v>
                </c:pt>
                <c:pt idx="570">
                  <c:v>571</c:v>
                </c:pt>
                <c:pt idx="571">
                  <c:v>572</c:v>
                </c:pt>
                <c:pt idx="572">
                  <c:v>573</c:v>
                </c:pt>
                <c:pt idx="573">
                  <c:v>574</c:v>
                </c:pt>
                <c:pt idx="574">
                  <c:v>575</c:v>
                </c:pt>
                <c:pt idx="575">
                  <c:v>576</c:v>
                </c:pt>
                <c:pt idx="576">
                  <c:v>577</c:v>
                </c:pt>
                <c:pt idx="577">
                  <c:v>578</c:v>
                </c:pt>
                <c:pt idx="578">
                  <c:v>579</c:v>
                </c:pt>
                <c:pt idx="579">
                  <c:v>580</c:v>
                </c:pt>
                <c:pt idx="580">
                  <c:v>581</c:v>
                </c:pt>
                <c:pt idx="581">
                  <c:v>582</c:v>
                </c:pt>
                <c:pt idx="582">
                  <c:v>583</c:v>
                </c:pt>
                <c:pt idx="583">
                  <c:v>584</c:v>
                </c:pt>
                <c:pt idx="584">
                  <c:v>585</c:v>
                </c:pt>
                <c:pt idx="585">
                  <c:v>586</c:v>
                </c:pt>
                <c:pt idx="586">
                  <c:v>587</c:v>
                </c:pt>
                <c:pt idx="587">
                  <c:v>588</c:v>
                </c:pt>
                <c:pt idx="588">
                  <c:v>589</c:v>
                </c:pt>
                <c:pt idx="589">
                  <c:v>590</c:v>
                </c:pt>
                <c:pt idx="590">
                  <c:v>591</c:v>
                </c:pt>
                <c:pt idx="591">
                  <c:v>592</c:v>
                </c:pt>
                <c:pt idx="592">
                  <c:v>593</c:v>
                </c:pt>
                <c:pt idx="593">
                  <c:v>594</c:v>
                </c:pt>
                <c:pt idx="594">
                  <c:v>595</c:v>
                </c:pt>
                <c:pt idx="595">
                  <c:v>596</c:v>
                </c:pt>
                <c:pt idx="596">
                  <c:v>597</c:v>
                </c:pt>
                <c:pt idx="597">
                  <c:v>598</c:v>
                </c:pt>
                <c:pt idx="598">
                  <c:v>599</c:v>
                </c:pt>
                <c:pt idx="599">
                  <c:v>600</c:v>
                </c:pt>
                <c:pt idx="600">
                  <c:v>601</c:v>
                </c:pt>
                <c:pt idx="601">
                  <c:v>602</c:v>
                </c:pt>
                <c:pt idx="602">
                  <c:v>603</c:v>
                </c:pt>
                <c:pt idx="603">
                  <c:v>604</c:v>
                </c:pt>
                <c:pt idx="604">
                  <c:v>605</c:v>
                </c:pt>
                <c:pt idx="605">
                  <c:v>606</c:v>
                </c:pt>
                <c:pt idx="606">
                  <c:v>607</c:v>
                </c:pt>
                <c:pt idx="607">
                  <c:v>608</c:v>
                </c:pt>
                <c:pt idx="608">
                  <c:v>609</c:v>
                </c:pt>
                <c:pt idx="609">
                  <c:v>610</c:v>
                </c:pt>
                <c:pt idx="610">
                  <c:v>611</c:v>
                </c:pt>
                <c:pt idx="611">
                  <c:v>612</c:v>
                </c:pt>
                <c:pt idx="612">
                  <c:v>613</c:v>
                </c:pt>
                <c:pt idx="613">
                  <c:v>614</c:v>
                </c:pt>
                <c:pt idx="614">
                  <c:v>615</c:v>
                </c:pt>
                <c:pt idx="615">
                  <c:v>616</c:v>
                </c:pt>
                <c:pt idx="616">
                  <c:v>617</c:v>
                </c:pt>
                <c:pt idx="617">
                  <c:v>618</c:v>
                </c:pt>
                <c:pt idx="618">
                  <c:v>619</c:v>
                </c:pt>
                <c:pt idx="619">
                  <c:v>620</c:v>
                </c:pt>
                <c:pt idx="620">
                  <c:v>621</c:v>
                </c:pt>
                <c:pt idx="621">
                  <c:v>622</c:v>
                </c:pt>
                <c:pt idx="622">
                  <c:v>623</c:v>
                </c:pt>
                <c:pt idx="623">
                  <c:v>624</c:v>
                </c:pt>
                <c:pt idx="624">
                  <c:v>625</c:v>
                </c:pt>
                <c:pt idx="625">
                  <c:v>626</c:v>
                </c:pt>
                <c:pt idx="626">
                  <c:v>627</c:v>
                </c:pt>
                <c:pt idx="627">
                  <c:v>628</c:v>
                </c:pt>
                <c:pt idx="628">
                  <c:v>629</c:v>
                </c:pt>
                <c:pt idx="629">
                  <c:v>630</c:v>
                </c:pt>
                <c:pt idx="630">
                  <c:v>631</c:v>
                </c:pt>
                <c:pt idx="631">
                  <c:v>632</c:v>
                </c:pt>
                <c:pt idx="632">
                  <c:v>633</c:v>
                </c:pt>
                <c:pt idx="633">
                  <c:v>634</c:v>
                </c:pt>
                <c:pt idx="634">
                  <c:v>635</c:v>
                </c:pt>
                <c:pt idx="635">
                  <c:v>636</c:v>
                </c:pt>
                <c:pt idx="636">
                  <c:v>637</c:v>
                </c:pt>
                <c:pt idx="637">
                  <c:v>638</c:v>
                </c:pt>
                <c:pt idx="638">
                  <c:v>639</c:v>
                </c:pt>
                <c:pt idx="639">
                  <c:v>640</c:v>
                </c:pt>
                <c:pt idx="640">
                  <c:v>641</c:v>
                </c:pt>
                <c:pt idx="641">
                  <c:v>642</c:v>
                </c:pt>
                <c:pt idx="642">
                  <c:v>643</c:v>
                </c:pt>
                <c:pt idx="643">
                  <c:v>644</c:v>
                </c:pt>
                <c:pt idx="644">
                  <c:v>645</c:v>
                </c:pt>
                <c:pt idx="645">
                  <c:v>646</c:v>
                </c:pt>
                <c:pt idx="646">
                  <c:v>647</c:v>
                </c:pt>
                <c:pt idx="647">
                  <c:v>648</c:v>
                </c:pt>
                <c:pt idx="648">
                  <c:v>649</c:v>
                </c:pt>
                <c:pt idx="649">
                  <c:v>650</c:v>
                </c:pt>
                <c:pt idx="650">
                  <c:v>651</c:v>
                </c:pt>
                <c:pt idx="651">
                  <c:v>652</c:v>
                </c:pt>
                <c:pt idx="652">
                  <c:v>653</c:v>
                </c:pt>
                <c:pt idx="653">
                  <c:v>654</c:v>
                </c:pt>
                <c:pt idx="654">
                  <c:v>655</c:v>
                </c:pt>
                <c:pt idx="655">
                  <c:v>656</c:v>
                </c:pt>
                <c:pt idx="656">
                  <c:v>657</c:v>
                </c:pt>
                <c:pt idx="657">
                  <c:v>658</c:v>
                </c:pt>
                <c:pt idx="658">
                  <c:v>659</c:v>
                </c:pt>
                <c:pt idx="659">
                  <c:v>660</c:v>
                </c:pt>
                <c:pt idx="660">
                  <c:v>661</c:v>
                </c:pt>
                <c:pt idx="661">
                  <c:v>662</c:v>
                </c:pt>
                <c:pt idx="662">
                  <c:v>663</c:v>
                </c:pt>
                <c:pt idx="663">
                  <c:v>664</c:v>
                </c:pt>
                <c:pt idx="664">
                  <c:v>665</c:v>
                </c:pt>
                <c:pt idx="665">
                  <c:v>666</c:v>
                </c:pt>
                <c:pt idx="666">
                  <c:v>667</c:v>
                </c:pt>
                <c:pt idx="667">
                  <c:v>668</c:v>
                </c:pt>
                <c:pt idx="668">
                  <c:v>669</c:v>
                </c:pt>
                <c:pt idx="669">
                  <c:v>670</c:v>
                </c:pt>
                <c:pt idx="670">
                  <c:v>671</c:v>
                </c:pt>
                <c:pt idx="671">
                  <c:v>672</c:v>
                </c:pt>
                <c:pt idx="672">
                  <c:v>673</c:v>
                </c:pt>
                <c:pt idx="673">
                  <c:v>674</c:v>
                </c:pt>
                <c:pt idx="674">
                  <c:v>675</c:v>
                </c:pt>
                <c:pt idx="675">
                  <c:v>676</c:v>
                </c:pt>
                <c:pt idx="676">
                  <c:v>677</c:v>
                </c:pt>
                <c:pt idx="677">
                  <c:v>678</c:v>
                </c:pt>
                <c:pt idx="678">
                  <c:v>679</c:v>
                </c:pt>
                <c:pt idx="679">
                  <c:v>680</c:v>
                </c:pt>
                <c:pt idx="680">
                  <c:v>681</c:v>
                </c:pt>
                <c:pt idx="681">
                  <c:v>682</c:v>
                </c:pt>
                <c:pt idx="682">
                  <c:v>683</c:v>
                </c:pt>
                <c:pt idx="683">
                  <c:v>684</c:v>
                </c:pt>
                <c:pt idx="684">
                  <c:v>685</c:v>
                </c:pt>
                <c:pt idx="685">
                  <c:v>686</c:v>
                </c:pt>
                <c:pt idx="686">
                  <c:v>687</c:v>
                </c:pt>
                <c:pt idx="687">
                  <c:v>688</c:v>
                </c:pt>
                <c:pt idx="688">
                  <c:v>689</c:v>
                </c:pt>
                <c:pt idx="689">
                  <c:v>690</c:v>
                </c:pt>
                <c:pt idx="690">
                  <c:v>691</c:v>
                </c:pt>
                <c:pt idx="691">
                  <c:v>692</c:v>
                </c:pt>
                <c:pt idx="692">
                  <c:v>693</c:v>
                </c:pt>
                <c:pt idx="693">
                  <c:v>694</c:v>
                </c:pt>
                <c:pt idx="694">
                  <c:v>695</c:v>
                </c:pt>
                <c:pt idx="695">
                  <c:v>696</c:v>
                </c:pt>
                <c:pt idx="696">
                  <c:v>697</c:v>
                </c:pt>
                <c:pt idx="697">
                  <c:v>698</c:v>
                </c:pt>
                <c:pt idx="698">
                  <c:v>699</c:v>
                </c:pt>
                <c:pt idx="699">
                  <c:v>700</c:v>
                </c:pt>
                <c:pt idx="700">
                  <c:v>701</c:v>
                </c:pt>
                <c:pt idx="701">
                  <c:v>702</c:v>
                </c:pt>
                <c:pt idx="702">
                  <c:v>703</c:v>
                </c:pt>
                <c:pt idx="703">
                  <c:v>704</c:v>
                </c:pt>
                <c:pt idx="704">
                  <c:v>705</c:v>
                </c:pt>
                <c:pt idx="705">
                  <c:v>706</c:v>
                </c:pt>
                <c:pt idx="706">
                  <c:v>707</c:v>
                </c:pt>
                <c:pt idx="707">
                  <c:v>708</c:v>
                </c:pt>
                <c:pt idx="708">
                  <c:v>709</c:v>
                </c:pt>
                <c:pt idx="709">
                  <c:v>710</c:v>
                </c:pt>
                <c:pt idx="710">
                  <c:v>711</c:v>
                </c:pt>
                <c:pt idx="711">
                  <c:v>712</c:v>
                </c:pt>
                <c:pt idx="712">
                  <c:v>713</c:v>
                </c:pt>
                <c:pt idx="713">
                  <c:v>714</c:v>
                </c:pt>
                <c:pt idx="714">
                  <c:v>715</c:v>
                </c:pt>
                <c:pt idx="715">
                  <c:v>716</c:v>
                </c:pt>
                <c:pt idx="716">
                  <c:v>717</c:v>
                </c:pt>
                <c:pt idx="717">
                  <c:v>718</c:v>
                </c:pt>
                <c:pt idx="718">
                  <c:v>719</c:v>
                </c:pt>
                <c:pt idx="719">
                  <c:v>720</c:v>
                </c:pt>
                <c:pt idx="720">
                  <c:v>721</c:v>
                </c:pt>
                <c:pt idx="721">
                  <c:v>722</c:v>
                </c:pt>
                <c:pt idx="722">
                  <c:v>723</c:v>
                </c:pt>
                <c:pt idx="723">
                  <c:v>724</c:v>
                </c:pt>
                <c:pt idx="724">
                  <c:v>725</c:v>
                </c:pt>
                <c:pt idx="725">
                  <c:v>726</c:v>
                </c:pt>
                <c:pt idx="726">
                  <c:v>727</c:v>
                </c:pt>
                <c:pt idx="727">
                  <c:v>728</c:v>
                </c:pt>
                <c:pt idx="728">
                  <c:v>729</c:v>
                </c:pt>
                <c:pt idx="729">
                  <c:v>730</c:v>
                </c:pt>
                <c:pt idx="730">
                  <c:v>731</c:v>
                </c:pt>
                <c:pt idx="731">
                  <c:v>732</c:v>
                </c:pt>
                <c:pt idx="732">
                  <c:v>733</c:v>
                </c:pt>
                <c:pt idx="733">
                  <c:v>734</c:v>
                </c:pt>
                <c:pt idx="734">
                  <c:v>735</c:v>
                </c:pt>
                <c:pt idx="735">
                  <c:v>736</c:v>
                </c:pt>
                <c:pt idx="736">
                  <c:v>737</c:v>
                </c:pt>
                <c:pt idx="737">
                  <c:v>738</c:v>
                </c:pt>
                <c:pt idx="738">
                  <c:v>739</c:v>
                </c:pt>
                <c:pt idx="739">
                  <c:v>740</c:v>
                </c:pt>
                <c:pt idx="740">
                  <c:v>741</c:v>
                </c:pt>
                <c:pt idx="741">
                  <c:v>742</c:v>
                </c:pt>
                <c:pt idx="742">
                  <c:v>743</c:v>
                </c:pt>
                <c:pt idx="743">
                  <c:v>744</c:v>
                </c:pt>
                <c:pt idx="744">
                  <c:v>745</c:v>
                </c:pt>
                <c:pt idx="745">
                  <c:v>746</c:v>
                </c:pt>
                <c:pt idx="746">
                  <c:v>747</c:v>
                </c:pt>
                <c:pt idx="747">
                  <c:v>748</c:v>
                </c:pt>
                <c:pt idx="748">
                  <c:v>749</c:v>
                </c:pt>
                <c:pt idx="749">
                  <c:v>750</c:v>
                </c:pt>
                <c:pt idx="750">
                  <c:v>751</c:v>
                </c:pt>
                <c:pt idx="751">
                  <c:v>752</c:v>
                </c:pt>
                <c:pt idx="752">
                  <c:v>753</c:v>
                </c:pt>
                <c:pt idx="753">
                  <c:v>754</c:v>
                </c:pt>
                <c:pt idx="754">
                  <c:v>755</c:v>
                </c:pt>
                <c:pt idx="755">
                  <c:v>756</c:v>
                </c:pt>
                <c:pt idx="756">
                  <c:v>757</c:v>
                </c:pt>
                <c:pt idx="757">
                  <c:v>758</c:v>
                </c:pt>
                <c:pt idx="758">
                  <c:v>759</c:v>
                </c:pt>
                <c:pt idx="759">
                  <c:v>760</c:v>
                </c:pt>
                <c:pt idx="760">
                  <c:v>761</c:v>
                </c:pt>
                <c:pt idx="761">
                  <c:v>762</c:v>
                </c:pt>
                <c:pt idx="762">
                  <c:v>763</c:v>
                </c:pt>
                <c:pt idx="763">
                  <c:v>764</c:v>
                </c:pt>
                <c:pt idx="764">
                  <c:v>765</c:v>
                </c:pt>
                <c:pt idx="765">
                  <c:v>766</c:v>
                </c:pt>
                <c:pt idx="766">
                  <c:v>767</c:v>
                </c:pt>
                <c:pt idx="767">
                  <c:v>768</c:v>
                </c:pt>
                <c:pt idx="768">
                  <c:v>769</c:v>
                </c:pt>
                <c:pt idx="769">
                  <c:v>770</c:v>
                </c:pt>
                <c:pt idx="770">
                  <c:v>771</c:v>
                </c:pt>
                <c:pt idx="771">
                  <c:v>772</c:v>
                </c:pt>
                <c:pt idx="772">
                  <c:v>773</c:v>
                </c:pt>
                <c:pt idx="773">
                  <c:v>774</c:v>
                </c:pt>
                <c:pt idx="774">
                  <c:v>775</c:v>
                </c:pt>
                <c:pt idx="775">
                  <c:v>776</c:v>
                </c:pt>
                <c:pt idx="776">
                  <c:v>777</c:v>
                </c:pt>
                <c:pt idx="777">
                  <c:v>778</c:v>
                </c:pt>
                <c:pt idx="778">
                  <c:v>779</c:v>
                </c:pt>
                <c:pt idx="779">
                  <c:v>780</c:v>
                </c:pt>
                <c:pt idx="780">
                  <c:v>781</c:v>
                </c:pt>
                <c:pt idx="781">
                  <c:v>782</c:v>
                </c:pt>
                <c:pt idx="782">
                  <c:v>783</c:v>
                </c:pt>
                <c:pt idx="783">
                  <c:v>784</c:v>
                </c:pt>
                <c:pt idx="784">
                  <c:v>785</c:v>
                </c:pt>
                <c:pt idx="785">
                  <c:v>786</c:v>
                </c:pt>
                <c:pt idx="786">
                  <c:v>787</c:v>
                </c:pt>
                <c:pt idx="787">
                  <c:v>788</c:v>
                </c:pt>
                <c:pt idx="788">
                  <c:v>789</c:v>
                </c:pt>
                <c:pt idx="789">
                  <c:v>790</c:v>
                </c:pt>
                <c:pt idx="790">
                  <c:v>791</c:v>
                </c:pt>
                <c:pt idx="791">
                  <c:v>792</c:v>
                </c:pt>
                <c:pt idx="792">
                  <c:v>793</c:v>
                </c:pt>
                <c:pt idx="793">
                  <c:v>794</c:v>
                </c:pt>
                <c:pt idx="794">
                  <c:v>795</c:v>
                </c:pt>
                <c:pt idx="795">
                  <c:v>796</c:v>
                </c:pt>
                <c:pt idx="796">
                  <c:v>797</c:v>
                </c:pt>
                <c:pt idx="797">
                  <c:v>798</c:v>
                </c:pt>
                <c:pt idx="798">
                  <c:v>799</c:v>
                </c:pt>
                <c:pt idx="799">
                  <c:v>800</c:v>
                </c:pt>
                <c:pt idx="800">
                  <c:v>801</c:v>
                </c:pt>
                <c:pt idx="801">
                  <c:v>802</c:v>
                </c:pt>
                <c:pt idx="802">
                  <c:v>803</c:v>
                </c:pt>
                <c:pt idx="803">
                  <c:v>804</c:v>
                </c:pt>
                <c:pt idx="804">
                  <c:v>805</c:v>
                </c:pt>
                <c:pt idx="805">
                  <c:v>806</c:v>
                </c:pt>
                <c:pt idx="806">
                  <c:v>807</c:v>
                </c:pt>
                <c:pt idx="807">
                  <c:v>808</c:v>
                </c:pt>
                <c:pt idx="808">
                  <c:v>809</c:v>
                </c:pt>
                <c:pt idx="809">
                  <c:v>810</c:v>
                </c:pt>
                <c:pt idx="810">
                  <c:v>811</c:v>
                </c:pt>
                <c:pt idx="811">
                  <c:v>812</c:v>
                </c:pt>
                <c:pt idx="812">
                  <c:v>813</c:v>
                </c:pt>
                <c:pt idx="813">
                  <c:v>814</c:v>
                </c:pt>
                <c:pt idx="814">
                  <c:v>815</c:v>
                </c:pt>
                <c:pt idx="815">
                  <c:v>816</c:v>
                </c:pt>
                <c:pt idx="816">
                  <c:v>817</c:v>
                </c:pt>
                <c:pt idx="817">
                  <c:v>818</c:v>
                </c:pt>
                <c:pt idx="818">
                  <c:v>819</c:v>
                </c:pt>
                <c:pt idx="819">
                  <c:v>820</c:v>
                </c:pt>
                <c:pt idx="820">
                  <c:v>821</c:v>
                </c:pt>
                <c:pt idx="821">
                  <c:v>822</c:v>
                </c:pt>
                <c:pt idx="822">
                  <c:v>823</c:v>
                </c:pt>
                <c:pt idx="823">
                  <c:v>824</c:v>
                </c:pt>
                <c:pt idx="824">
                  <c:v>825</c:v>
                </c:pt>
                <c:pt idx="825">
                  <c:v>826</c:v>
                </c:pt>
                <c:pt idx="826">
                  <c:v>827</c:v>
                </c:pt>
                <c:pt idx="827">
                  <c:v>828</c:v>
                </c:pt>
                <c:pt idx="828">
                  <c:v>829</c:v>
                </c:pt>
                <c:pt idx="829">
                  <c:v>830</c:v>
                </c:pt>
                <c:pt idx="830">
                  <c:v>831</c:v>
                </c:pt>
                <c:pt idx="831">
                  <c:v>832</c:v>
                </c:pt>
                <c:pt idx="832">
                  <c:v>833</c:v>
                </c:pt>
                <c:pt idx="833">
                  <c:v>834</c:v>
                </c:pt>
                <c:pt idx="834">
                  <c:v>835</c:v>
                </c:pt>
                <c:pt idx="835">
                  <c:v>836</c:v>
                </c:pt>
                <c:pt idx="836">
                  <c:v>837</c:v>
                </c:pt>
                <c:pt idx="837">
                  <c:v>838</c:v>
                </c:pt>
                <c:pt idx="838">
                  <c:v>839</c:v>
                </c:pt>
                <c:pt idx="839">
                  <c:v>840</c:v>
                </c:pt>
                <c:pt idx="840">
                  <c:v>841</c:v>
                </c:pt>
                <c:pt idx="841">
                  <c:v>842</c:v>
                </c:pt>
                <c:pt idx="842">
                  <c:v>843</c:v>
                </c:pt>
                <c:pt idx="843">
                  <c:v>844</c:v>
                </c:pt>
                <c:pt idx="844">
                  <c:v>845</c:v>
                </c:pt>
                <c:pt idx="845">
                  <c:v>846</c:v>
                </c:pt>
                <c:pt idx="846">
                  <c:v>847</c:v>
                </c:pt>
                <c:pt idx="847">
                  <c:v>848</c:v>
                </c:pt>
                <c:pt idx="848">
                  <c:v>849</c:v>
                </c:pt>
                <c:pt idx="849">
                  <c:v>850</c:v>
                </c:pt>
                <c:pt idx="850">
                  <c:v>851</c:v>
                </c:pt>
                <c:pt idx="851">
                  <c:v>852</c:v>
                </c:pt>
                <c:pt idx="852">
                  <c:v>853</c:v>
                </c:pt>
                <c:pt idx="853">
                  <c:v>854</c:v>
                </c:pt>
                <c:pt idx="854">
                  <c:v>855</c:v>
                </c:pt>
                <c:pt idx="855">
                  <c:v>856</c:v>
                </c:pt>
                <c:pt idx="856">
                  <c:v>857</c:v>
                </c:pt>
                <c:pt idx="857">
                  <c:v>858</c:v>
                </c:pt>
                <c:pt idx="858">
                  <c:v>859</c:v>
                </c:pt>
                <c:pt idx="859">
                  <c:v>860</c:v>
                </c:pt>
                <c:pt idx="860">
                  <c:v>861</c:v>
                </c:pt>
                <c:pt idx="861">
                  <c:v>862</c:v>
                </c:pt>
                <c:pt idx="862">
                  <c:v>863</c:v>
                </c:pt>
                <c:pt idx="863">
                  <c:v>864</c:v>
                </c:pt>
                <c:pt idx="864">
                  <c:v>865</c:v>
                </c:pt>
                <c:pt idx="865">
                  <c:v>866</c:v>
                </c:pt>
                <c:pt idx="866">
                  <c:v>867</c:v>
                </c:pt>
                <c:pt idx="867">
                  <c:v>868</c:v>
                </c:pt>
                <c:pt idx="868">
                  <c:v>869</c:v>
                </c:pt>
                <c:pt idx="869">
                  <c:v>870</c:v>
                </c:pt>
                <c:pt idx="870">
                  <c:v>871</c:v>
                </c:pt>
                <c:pt idx="871">
                  <c:v>872</c:v>
                </c:pt>
                <c:pt idx="872">
                  <c:v>873</c:v>
                </c:pt>
                <c:pt idx="873">
                  <c:v>874</c:v>
                </c:pt>
                <c:pt idx="874">
                  <c:v>875</c:v>
                </c:pt>
                <c:pt idx="875">
                  <c:v>876</c:v>
                </c:pt>
                <c:pt idx="876">
                  <c:v>877</c:v>
                </c:pt>
                <c:pt idx="877">
                  <c:v>878</c:v>
                </c:pt>
                <c:pt idx="878">
                  <c:v>879</c:v>
                </c:pt>
                <c:pt idx="879">
                  <c:v>880</c:v>
                </c:pt>
                <c:pt idx="880">
                  <c:v>881</c:v>
                </c:pt>
                <c:pt idx="881">
                  <c:v>882</c:v>
                </c:pt>
                <c:pt idx="882">
                  <c:v>883</c:v>
                </c:pt>
                <c:pt idx="883">
                  <c:v>884</c:v>
                </c:pt>
                <c:pt idx="884">
                  <c:v>885</c:v>
                </c:pt>
                <c:pt idx="885">
                  <c:v>886</c:v>
                </c:pt>
                <c:pt idx="886">
                  <c:v>887</c:v>
                </c:pt>
                <c:pt idx="887">
                  <c:v>888</c:v>
                </c:pt>
                <c:pt idx="888">
                  <c:v>889</c:v>
                </c:pt>
                <c:pt idx="889">
                  <c:v>890</c:v>
                </c:pt>
                <c:pt idx="890">
                  <c:v>891</c:v>
                </c:pt>
                <c:pt idx="891">
                  <c:v>892</c:v>
                </c:pt>
                <c:pt idx="892">
                  <c:v>893</c:v>
                </c:pt>
                <c:pt idx="893">
                  <c:v>894</c:v>
                </c:pt>
                <c:pt idx="894">
                  <c:v>895</c:v>
                </c:pt>
                <c:pt idx="895">
                  <c:v>896</c:v>
                </c:pt>
                <c:pt idx="896">
                  <c:v>897</c:v>
                </c:pt>
                <c:pt idx="897">
                  <c:v>898</c:v>
                </c:pt>
                <c:pt idx="898">
                  <c:v>899</c:v>
                </c:pt>
                <c:pt idx="899">
                  <c:v>900</c:v>
                </c:pt>
                <c:pt idx="900">
                  <c:v>901</c:v>
                </c:pt>
                <c:pt idx="901">
                  <c:v>902</c:v>
                </c:pt>
                <c:pt idx="902">
                  <c:v>903</c:v>
                </c:pt>
                <c:pt idx="903">
                  <c:v>904</c:v>
                </c:pt>
                <c:pt idx="904">
                  <c:v>905</c:v>
                </c:pt>
                <c:pt idx="905">
                  <c:v>906</c:v>
                </c:pt>
                <c:pt idx="906">
                  <c:v>907</c:v>
                </c:pt>
                <c:pt idx="907">
                  <c:v>908</c:v>
                </c:pt>
                <c:pt idx="908">
                  <c:v>909</c:v>
                </c:pt>
                <c:pt idx="909">
                  <c:v>910</c:v>
                </c:pt>
                <c:pt idx="910">
                  <c:v>911</c:v>
                </c:pt>
                <c:pt idx="911">
                  <c:v>912</c:v>
                </c:pt>
                <c:pt idx="912">
                  <c:v>913</c:v>
                </c:pt>
                <c:pt idx="913">
                  <c:v>914</c:v>
                </c:pt>
                <c:pt idx="914">
                  <c:v>915</c:v>
                </c:pt>
                <c:pt idx="915">
                  <c:v>916</c:v>
                </c:pt>
                <c:pt idx="916">
                  <c:v>917</c:v>
                </c:pt>
                <c:pt idx="917">
                  <c:v>918</c:v>
                </c:pt>
                <c:pt idx="918">
                  <c:v>919</c:v>
                </c:pt>
                <c:pt idx="919">
                  <c:v>920</c:v>
                </c:pt>
                <c:pt idx="920">
                  <c:v>921</c:v>
                </c:pt>
                <c:pt idx="921">
                  <c:v>922</c:v>
                </c:pt>
                <c:pt idx="922">
                  <c:v>923</c:v>
                </c:pt>
                <c:pt idx="923">
                  <c:v>924</c:v>
                </c:pt>
                <c:pt idx="924">
                  <c:v>925</c:v>
                </c:pt>
                <c:pt idx="925">
                  <c:v>926</c:v>
                </c:pt>
                <c:pt idx="926">
                  <c:v>927</c:v>
                </c:pt>
                <c:pt idx="927">
                  <c:v>928</c:v>
                </c:pt>
                <c:pt idx="928">
                  <c:v>929</c:v>
                </c:pt>
                <c:pt idx="929">
                  <c:v>930</c:v>
                </c:pt>
                <c:pt idx="930">
                  <c:v>931</c:v>
                </c:pt>
                <c:pt idx="931">
                  <c:v>932</c:v>
                </c:pt>
                <c:pt idx="932">
                  <c:v>933</c:v>
                </c:pt>
                <c:pt idx="933">
                  <c:v>934</c:v>
                </c:pt>
                <c:pt idx="934">
                  <c:v>935</c:v>
                </c:pt>
                <c:pt idx="935">
                  <c:v>936</c:v>
                </c:pt>
                <c:pt idx="936">
                  <c:v>937</c:v>
                </c:pt>
                <c:pt idx="937">
                  <c:v>938</c:v>
                </c:pt>
                <c:pt idx="938">
                  <c:v>939</c:v>
                </c:pt>
                <c:pt idx="939">
                  <c:v>940</c:v>
                </c:pt>
                <c:pt idx="940">
                  <c:v>941</c:v>
                </c:pt>
                <c:pt idx="941">
                  <c:v>942</c:v>
                </c:pt>
                <c:pt idx="942">
                  <c:v>943</c:v>
                </c:pt>
                <c:pt idx="943">
                  <c:v>944</c:v>
                </c:pt>
                <c:pt idx="944">
                  <c:v>945</c:v>
                </c:pt>
                <c:pt idx="945">
                  <c:v>946</c:v>
                </c:pt>
                <c:pt idx="946">
                  <c:v>947</c:v>
                </c:pt>
                <c:pt idx="947">
                  <c:v>948</c:v>
                </c:pt>
                <c:pt idx="948">
                  <c:v>949</c:v>
                </c:pt>
                <c:pt idx="949">
                  <c:v>950</c:v>
                </c:pt>
                <c:pt idx="950">
                  <c:v>951</c:v>
                </c:pt>
                <c:pt idx="951">
                  <c:v>952</c:v>
                </c:pt>
                <c:pt idx="952">
                  <c:v>953</c:v>
                </c:pt>
                <c:pt idx="953">
                  <c:v>954</c:v>
                </c:pt>
                <c:pt idx="954">
                  <c:v>955</c:v>
                </c:pt>
                <c:pt idx="955">
                  <c:v>956</c:v>
                </c:pt>
                <c:pt idx="956">
                  <c:v>957</c:v>
                </c:pt>
                <c:pt idx="957">
                  <c:v>958</c:v>
                </c:pt>
                <c:pt idx="958">
                  <c:v>959</c:v>
                </c:pt>
                <c:pt idx="959">
                  <c:v>960</c:v>
                </c:pt>
                <c:pt idx="960">
                  <c:v>961</c:v>
                </c:pt>
                <c:pt idx="961">
                  <c:v>962</c:v>
                </c:pt>
                <c:pt idx="962">
                  <c:v>963</c:v>
                </c:pt>
                <c:pt idx="963">
                  <c:v>964</c:v>
                </c:pt>
                <c:pt idx="964">
                  <c:v>965</c:v>
                </c:pt>
                <c:pt idx="965">
                  <c:v>966</c:v>
                </c:pt>
                <c:pt idx="966">
                  <c:v>967</c:v>
                </c:pt>
                <c:pt idx="967">
                  <c:v>968</c:v>
                </c:pt>
                <c:pt idx="968">
                  <c:v>969</c:v>
                </c:pt>
                <c:pt idx="969">
                  <c:v>970</c:v>
                </c:pt>
                <c:pt idx="970">
                  <c:v>971</c:v>
                </c:pt>
                <c:pt idx="971">
                  <c:v>972</c:v>
                </c:pt>
                <c:pt idx="972">
                  <c:v>973</c:v>
                </c:pt>
                <c:pt idx="973">
                  <c:v>974</c:v>
                </c:pt>
                <c:pt idx="974">
                  <c:v>975</c:v>
                </c:pt>
                <c:pt idx="975">
                  <c:v>976</c:v>
                </c:pt>
                <c:pt idx="976">
                  <c:v>977</c:v>
                </c:pt>
                <c:pt idx="977">
                  <c:v>978</c:v>
                </c:pt>
                <c:pt idx="978">
                  <c:v>979</c:v>
                </c:pt>
                <c:pt idx="979">
                  <c:v>980</c:v>
                </c:pt>
                <c:pt idx="980">
                  <c:v>981</c:v>
                </c:pt>
                <c:pt idx="981">
                  <c:v>982</c:v>
                </c:pt>
                <c:pt idx="982">
                  <c:v>983</c:v>
                </c:pt>
                <c:pt idx="983">
                  <c:v>984</c:v>
                </c:pt>
                <c:pt idx="984">
                  <c:v>985</c:v>
                </c:pt>
                <c:pt idx="985">
                  <c:v>986</c:v>
                </c:pt>
                <c:pt idx="986">
                  <c:v>987</c:v>
                </c:pt>
                <c:pt idx="987">
                  <c:v>988</c:v>
                </c:pt>
                <c:pt idx="988">
                  <c:v>989</c:v>
                </c:pt>
                <c:pt idx="989">
                  <c:v>990</c:v>
                </c:pt>
                <c:pt idx="990">
                  <c:v>991</c:v>
                </c:pt>
                <c:pt idx="991">
                  <c:v>992</c:v>
                </c:pt>
                <c:pt idx="992">
                  <c:v>993</c:v>
                </c:pt>
                <c:pt idx="993">
                  <c:v>994</c:v>
                </c:pt>
                <c:pt idx="994">
                  <c:v>995</c:v>
                </c:pt>
                <c:pt idx="995">
                  <c:v>996</c:v>
                </c:pt>
                <c:pt idx="996">
                  <c:v>997</c:v>
                </c:pt>
                <c:pt idx="997">
                  <c:v>998</c:v>
                </c:pt>
                <c:pt idx="998">
                  <c:v>999</c:v>
                </c:pt>
                <c:pt idx="999">
                  <c:v>1000</c:v>
                </c:pt>
                <c:pt idx="1000">
                  <c:v>1001</c:v>
                </c:pt>
                <c:pt idx="1001">
                  <c:v>1002</c:v>
                </c:pt>
                <c:pt idx="1002">
                  <c:v>1003</c:v>
                </c:pt>
                <c:pt idx="1003">
                  <c:v>1004</c:v>
                </c:pt>
                <c:pt idx="1004">
                  <c:v>1005</c:v>
                </c:pt>
                <c:pt idx="1005">
                  <c:v>1006</c:v>
                </c:pt>
                <c:pt idx="1006">
                  <c:v>1007</c:v>
                </c:pt>
                <c:pt idx="1007">
                  <c:v>1008</c:v>
                </c:pt>
                <c:pt idx="1008">
                  <c:v>1009</c:v>
                </c:pt>
                <c:pt idx="1009">
                  <c:v>1010</c:v>
                </c:pt>
                <c:pt idx="1010">
                  <c:v>1011</c:v>
                </c:pt>
                <c:pt idx="1011">
                  <c:v>1012</c:v>
                </c:pt>
                <c:pt idx="1012">
                  <c:v>1013</c:v>
                </c:pt>
                <c:pt idx="1013">
                  <c:v>1014</c:v>
                </c:pt>
                <c:pt idx="1014">
                  <c:v>1015</c:v>
                </c:pt>
                <c:pt idx="1015">
                  <c:v>1016</c:v>
                </c:pt>
                <c:pt idx="1016">
                  <c:v>1017</c:v>
                </c:pt>
                <c:pt idx="1017">
                  <c:v>1018</c:v>
                </c:pt>
                <c:pt idx="1018">
                  <c:v>1019</c:v>
                </c:pt>
                <c:pt idx="1019">
                  <c:v>1020</c:v>
                </c:pt>
                <c:pt idx="1020">
                  <c:v>1021</c:v>
                </c:pt>
                <c:pt idx="1021">
                  <c:v>1022</c:v>
                </c:pt>
                <c:pt idx="1022">
                  <c:v>1023</c:v>
                </c:pt>
                <c:pt idx="1023">
                  <c:v>1024</c:v>
                </c:pt>
                <c:pt idx="1024">
                  <c:v>1025</c:v>
                </c:pt>
                <c:pt idx="1025">
                  <c:v>1026</c:v>
                </c:pt>
                <c:pt idx="1026">
                  <c:v>1027</c:v>
                </c:pt>
                <c:pt idx="1027">
                  <c:v>1028</c:v>
                </c:pt>
                <c:pt idx="1028">
                  <c:v>1029</c:v>
                </c:pt>
                <c:pt idx="1029">
                  <c:v>1030</c:v>
                </c:pt>
                <c:pt idx="1030">
                  <c:v>1031</c:v>
                </c:pt>
                <c:pt idx="1031">
                  <c:v>1032</c:v>
                </c:pt>
                <c:pt idx="1032">
                  <c:v>1033</c:v>
                </c:pt>
                <c:pt idx="1033">
                  <c:v>1034</c:v>
                </c:pt>
                <c:pt idx="1034">
                  <c:v>1035</c:v>
                </c:pt>
                <c:pt idx="1035">
                  <c:v>1036</c:v>
                </c:pt>
                <c:pt idx="1036">
                  <c:v>1037</c:v>
                </c:pt>
                <c:pt idx="1037">
                  <c:v>1038</c:v>
                </c:pt>
                <c:pt idx="1038">
                  <c:v>1039</c:v>
                </c:pt>
                <c:pt idx="1039">
                  <c:v>1040</c:v>
                </c:pt>
                <c:pt idx="1040">
                  <c:v>1041</c:v>
                </c:pt>
                <c:pt idx="1041">
                  <c:v>1042</c:v>
                </c:pt>
                <c:pt idx="1042">
                  <c:v>1043</c:v>
                </c:pt>
                <c:pt idx="1043">
                  <c:v>1044</c:v>
                </c:pt>
                <c:pt idx="1044">
                  <c:v>1045</c:v>
                </c:pt>
                <c:pt idx="1045">
                  <c:v>1046</c:v>
                </c:pt>
                <c:pt idx="1046">
                  <c:v>1047</c:v>
                </c:pt>
                <c:pt idx="1047">
                  <c:v>1048</c:v>
                </c:pt>
                <c:pt idx="1048">
                  <c:v>1049</c:v>
                </c:pt>
                <c:pt idx="1049">
                  <c:v>1050</c:v>
                </c:pt>
                <c:pt idx="1050">
                  <c:v>1051</c:v>
                </c:pt>
                <c:pt idx="1051">
                  <c:v>1052</c:v>
                </c:pt>
                <c:pt idx="1052">
                  <c:v>1053</c:v>
                </c:pt>
                <c:pt idx="1053">
                  <c:v>1054</c:v>
                </c:pt>
                <c:pt idx="1054">
                  <c:v>1055</c:v>
                </c:pt>
                <c:pt idx="1055">
                  <c:v>1056</c:v>
                </c:pt>
                <c:pt idx="1056">
                  <c:v>1057</c:v>
                </c:pt>
                <c:pt idx="1057">
                  <c:v>1058</c:v>
                </c:pt>
                <c:pt idx="1058">
                  <c:v>1059</c:v>
                </c:pt>
                <c:pt idx="1059">
                  <c:v>1060</c:v>
                </c:pt>
                <c:pt idx="1060">
                  <c:v>1061</c:v>
                </c:pt>
                <c:pt idx="1061">
                  <c:v>1062</c:v>
                </c:pt>
                <c:pt idx="1062">
                  <c:v>1063</c:v>
                </c:pt>
                <c:pt idx="1063">
                  <c:v>1064</c:v>
                </c:pt>
                <c:pt idx="1064">
                  <c:v>1065</c:v>
                </c:pt>
                <c:pt idx="1065">
                  <c:v>1066</c:v>
                </c:pt>
                <c:pt idx="1066">
                  <c:v>1067</c:v>
                </c:pt>
                <c:pt idx="1067">
                  <c:v>1068</c:v>
                </c:pt>
                <c:pt idx="1068">
                  <c:v>1069</c:v>
                </c:pt>
                <c:pt idx="1069">
                  <c:v>1070</c:v>
                </c:pt>
                <c:pt idx="1070">
                  <c:v>1071</c:v>
                </c:pt>
                <c:pt idx="1071">
                  <c:v>1072</c:v>
                </c:pt>
                <c:pt idx="1072">
                  <c:v>1073</c:v>
                </c:pt>
                <c:pt idx="1073">
                  <c:v>1074</c:v>
                </c:pt>
                <c:pt idx="1074">
                  <c:v>1075</c:v>
                </c:pt>
                <c:pt idx="1075">
                  <c:v>1076</c:v>
                </c:pt>
                <c:pt idx="1076">
                  <c:v>1077</c:v>
                </c:pt>
                <c:pt idx="1077">
                  <c:v>1078</c:v>
                </c:pt>
                <c:pt idx="1078">
                  <c:v>1079</c:v>
                </c:pt>
                <c:pt idx="1079">
                  <c:v>1080</c:v>
                </c:pt>
                <c:pt idx="1080">
                  <c:v>1081</c:v>
                </c:pt>
                <c:pt idx="1081">
                  <c:v>1082</c:v>
                </c:pt>
                <c:pt idx="1082">
                  <c:v>1083</c:v>
                </c:pt>
                <c:pt idx="1083">
                  <c:v>1084</c:v>
                </c:pt>
                <c:pt idx="1084">
                  <c:v>1085</c:v>
                </c:pt>
                <c:pt idx="1085">
                  <c:v>1086</c:v>
                </c:pt>
                <c:pt idx="1086">
                  <c:v>1087</c:v>
                </c:pt>
                <c:pt idx="1087">
                  <c:v>1088</c:v>
                </c:pt>
                <c:pt idx="1088">
                  <c:v>1089</c:v>
                </c:pt>
                <c:pt idx="1089">
                  <c:v>1090</c:v>
                </c:pt>
                <c:pt idx="1090">
                  <c:v>1091</c:v>
                </c:pt>
                <c:pt idx="1091">
                  <c:v>1092</c:v>
                </c:pt>
                <c:pt idx="1092">
                  <c:v>1093</c:v>
                </c:pt>
                <c:pt idx="1093">
                  <c:v>1094</c:v>
                </c:pt>
                <c:pt idx="1094">
                  <c:v>1095</c:v>
                </c:pt>
                <c:pt idx="1095">
                  <c:v>1096</c:v>
                </c:pt>
                <c:pt idx="1096">
                  <c:v>1097</c:v>
                </c:pt>
                <c:pt idx="1097">
                  <c:v>1098</c:v>
                </c:pt>
                <c:pt idx="1098">
                  <c:v>1099</c:v>
                </c:pt>
                <c:pt idx="1099">
                  <c:v>1100</c:v>
                </c:pt>
              </c:numCache>
            </c:numRef>
          </c:xVal>
          <c:yVal>
            <c:numRef>
              <c:f>'RCO results'!$G$2:$G$1101</c:f>
              <c:numCache>
                <c:formatCode>General</c:formatCode>
                <c:ptCount val="1100"/>
                <c:pt idx="0">
                  <c:v>0.96654700000000005</c:v>
                </c:pt>
                <c:pt idx="1">
                  <c:v>1.616868</c:v>
                </c:pt>
                <c:pt idx="2">
                  <c:v>2.1221930000000002</c:v>
                </c:pt>
                <c:pt idx="3">
                  <c:v>2.5354089999999543</c:v>
                </c:pt>
                <c:pt idx="4">
                  <c:v>2.9477739999999999</c:v>
                </c:pt>
                <c:pt idx="5">
                  <c:v>3.1256679999999997</c:v>
                </c:pt>
                <c:pt idx="6">
                  <c:v>3.2537389999999999</c:v>
                </c:pt>
                <c:pt idx="7">
                  <c:v>3.312240999999934</c:v>
                </c:pt>
                <c:pt idx="8">
                  <c:v>3.4847190000000001</c:v>
                </c:pt>
                <c:pt idx="9">
                  <c:v>3.4860889999999967</c:v>
                </c:pt>
                <c:pt idx="10">
                  <c:v>3.6541290000000002</c:v>
                </c:pt>
                <c:pt idx="11">
                  <c:v>3.6666099999999977</c:v>
                </c:pt>
                <c:pt idx="12">
                  <c:v>3.893624</c:v>
                </c:pt>
                <c:pt idx="13">
                  <c:v>4.093038</c:v>
                </c:pt>
                <c:pt idx="14">
                  <c:v>4.1216159999999755</c:v>
                </c:pt>
                <c:pt idx="15">
                  <c:v>4.1216159999999755</c:v>
                </c:pt>
                <c:pt idx="16">
                  <c:v>4.1219069999999745</c:v>
                </c:pt>
                <c:pt idx="17">
                  <c:v>4.1477339999999945</c:v>
                </c:pt>
                <c:pt idx="18">
                  <c:v>4.1477339999999945</c:v>
                </c:pt>
                <c:pt idx="19">
                  <c:v>4.1477339999999945</c:v>
                </c:pt>
                <c:pt idx="20">
                  <c:v>4.1742869999999845</c:v>
                </c:pt>
                <c:pt idx="21">
                  <c:v>4.2034549999999955</c:v>
                </c:pt>
                <c:pt idx="22">
                  <c:v>4.2293430000000134</c:v>
                </c:pt>
                <c:pt idx="23">
                  <c:v>4.2441979999999955</c:v>
                </c:pt>
                <c:pt idx="24">
                  <c:v>4.2990849999999945</c:v>
                </c:pt>
                <c:pt idx="25">
                  <c:v>4.5894089999999998</c:v>
                </c:pt>
                <c:pt idx="26">
                  <c:v>4.6926930000000002</c:v>
                </c:pt>
                <c:pt idx="27">
                  <c:v>4.7614619999999999</c:v>
                </c:pt>
                <c:pt idx="28">
                  <c:v>4.8287809999999745</c:v>
                </c:pt>
                <c:pt idx="29">
                  <c:v>4.8432040000000001</c:v>
                </c:pt>
                <c:pt idx="30">
                  <c:v>4.8474859999999245</c:v>
                </c:pt>
                <c:pt idx="31">
                  <c:v>4.8526809999999845</c:v>
                </c:pt>
                <c:pt idx="32">
                  <c:v>5.1674609999999745</c:v>
                </c:pt>
                <c:pt idx="33">
                  <c:v>5.3576749999999755</c:v>
                </c:pt>
                <c:pt idx="34">
                  <c:v>5.4233019999999996</c:v>
                </c:pt>
                <c:pt idx="35">
                  <c:v>5.4316720000001171</c:v>
                </c:pt>
                <c:pt idx="36">
                  <c:v>5.5627709999999855</c:v>
                </c:pt>
                <c:pt idx="37">
                  <c:v>5.6634589999999845</c:v>
                </c:pt>
                <c:pt idx="38">
                  <c:v>5.7010350000000001</c:v>
                </c:pt>
                <c:pt idx="39">
                  <c:v>5.8442619999999996</c:v>
                </c:pt>
                <c:pt idx="40">
                  <c:v>5.9014230000000865</c:v>
                </c:pt>
                <c:pt idx="41">
                  <c:v>5.9145909999999855</c:v>
                </c:pt>
                <c:pt idx="42">
                  <c:v>5.92746</c:v>
                </c:pt>
                <c:pt idx="43">
                  <c:v>5.9670189999999845</c:v>
                </c:pt>
                <c:pt idx="44">
                  <c:v>5.9717549999999999</c:v>
                </c:pt>
                <c:pt idx="45">
                  <c:v>5.9721570000000002</c:v>
                </c:pt>
                <c:pt idx="46">
                  <c:v>5.9788790000000134</c:v>
                </c:pt>
                <c:pt idx="47">
                  <c:v>6.0559299999999965</c:v>
                </c:pt>
                <c:pt idx="48">
                  <c:v>6.0687720000000001</c:v>
                </c:pt>
                <c:pt idx="49">
                  <c:v>6.0687720000000001</c:v>
                </c:pt>
                <c:pt idx="50">
                  <c:v>6.0701720000000003</c:v>
                </c:pt>
                <c:pt idx="51">
                  <c:v>6.1031539999999955</c:v>
                </c:pt>
                <c:pt idx="52">
                  <c:v>6.5451069999999945</c:v>
                </c:pt>
                <c:pt idx="53">
                  <c:v>6.997579</c:v>
                </c:pt>
                <c:pt idx="54">
                  <c:v>6.997579</c:v>
                </c:pt>
                <c:pt idx="55">
                  <c:v>7.0369659999999996</c:v>
                </c:pt>
                <c:pt idx="56">
                  <c:v>7.1484959999999855</c:v>
                </c:pt>
                <c:pt idx="57">
                  <c:v>7.2612899999999998</c:v>
                </c:pt>
                <c:pt idx="58">
                  <c:v>9.9714490000000247</c:v>
                </c:pt>
                <c:pt idx="59">
                  <c:v>10.058153000000001</c:v>
                </c:pt>
                <c:pt idx="60">
                  <c:v>10.126901999999999</c:v>
                </c:pt>
                <c:pt idx="61">
                  <c:v>10.150412000000006</c:v>
                </c:pt>
                <c:pt idx="62">
                  <c:v>10.219668</c:v>
                </c:pt>
                <c:pt idx="63">
                  <c:v>10.298157999999999</c:v>
                </c:pt>
                <c:pt idx="64">
                  <c:v>10.298157999999999</c:v>
                </c:pt>
                <c:pt idx="65">
                  <c:v>10.693290000000001</c:v>
                </c:pt>
                <c:pt idx="66">
                  <c:v>10.765700000000002</c:v>
                </c:pt>
                <c:pt idx="67">
                  <c:v>10.840437000000026</c:v>
                </c:pt>
                <c:pt idx="68">
                  <c:v>10.866028</c:v>
                </c:pt>
                <c:pt idx="69">
                  <c:v>12.517351</c:v>
                </c:pt>
                <c:pt idx="70">
                  <c:v>12.960926000000002</c:v>
                </c:pt>
                <c:pt idx="71">
                  <c:v>12.961818000000001</c:v>
                </c:pt>
                <c:pt idx="72">
                  <c:v>13.028066000000001</c:v>
                </c:pt>
                <c:pt idx="73">
                  <c:v>13.227959999999999</c:v>
                </c:pt>
                <c:pt idx="74">
                  <c:v>14.665891</c:v>
                </c:pt>
                <c:pt idx="75">
                  <c:v>15.921123</c:v>
                </c:pt>
                <c:pt idx="76">
                  <c:v>15.936934000000004</c:v>
                </c:pt>
                <c:pt idx="77">
                  <c:v>15.943821</c:v>
                </c:pt>
                <c:pt idx="78">
                  <c:v>16.499991999999999</c:v>
                </c:pt>
                <c:pt idx="79">
                  <c:v>16.931066999999999</c:v>
                </c:pt>
                <c:pt idx="80">
                  <c:v>16.935165000000001</c:v>
                </c:pt>
                <c:pt idx="81">
                  <c:v>16.945098000000002</c:v>
                </c:pt>
                <c:pt idx="82">
                  <c:v>17.107453000000035</c:v>
                </c:pt>
                <c:pt idx="83">
                  <c:v>17.475448999999681</c:v>
                </c:pt>
                <c:pt idx="84">
                  <c:v>17.605357999999999</c:v>
                </c:pt>
                <c:pt idx="85">
                  <c:v>18.510252999999999</c:v>
                </c:pt>
                <c:pt idx="86">
                  <c:v>18.510252999999999</c:v>
                </c:pt>
                <c:pt idx="87">
                  <c:v>19.022881999999999</c:v>
                </c:pt>
                <c:pt idx="88">
                  <c:v>20.140138</c:v>
                </c:pt>
                <c:pt idx="89">
                  <c:v>20.936425999999987</c:v>
                </c:pt>
                <c:pt idx="90">
                  <c:v>22.271343000000002</c:v>
                </c:pt>
                <c:pt idx="91">
                  <c:v>22.459602999999692</c:v>
                </c:pt>
                <c:pt idx="92">
                  <c:v>22.797687</c:v>
                </c:pt>
                <c:pt idx="93">
                  <c:v>22.936598999999987</c:v>
                </c:pt>
                <c:pt idx="94">
                  <c:v>24.505959000000001</c:v>
                </c:pt>
                <c:pt idx="95">
                  <c:v>25.689218999999987</c:v>
                </c:pt>
                <c:pt idx="96">
                  <c:v>26.520554000000001</c:v>
                </c:pt>
                <c:pt idx="97">
                  <c:v>27.391577999999999</c:v>
                </c:pt>
                <c:pt idx="98">
                  <c:v>28.964120999999889</c:v>
                </c:pt>
                <c:pt idx="99">
                  <c:v>30.264866000000001</c:v>
                </c:pt>
                <c:pt idx="100">
                  <c:v>30.996670000000002</c:v>
                </c:pt>
                <c:pt idx="101">
                  <c:v>32.283812000000012</c:v>
                </c:pt>
                <c:pt idx="102">
                  <c:v>33.723929000000012</c:v>
                </c:pt>
                <c:pt idx="103">
                  <c:v>34.669784</c:v>
                </c:pt>
                <c:pt idx="104">
                  <c:v>35.811904999999996</c:v>
                </c:pt>
                <c:pt idx="105">
                  <c:v>36.095945000000263</c:v>
                </c:pt>
                <c:pt idx="106">
                  <c:v>36.369281000000001</c:v>
                </c:pt>
                <c:pt idx="107">
                  <c:v>36.922262000000003</c:v>
                </c:pt>
                <c:pt idx="108">
                  <c:v>37.148441000000005</c:v>
                </c:pt>
                <c:pt idx="109">
                  <c:v>38.392069000000006</c:v>
                </c:pt>
                <c:pt idx="110">
                  <c:v>38.560315000000593</c:v>
                </c:pt>
                <c:pt idx="111">
                  <c:v>39.163265000000003</c:v>
                </c:pt>
                <c:pt idx="112">
                  <c:v>39.409506</c:v>
                </c:pt>
                <c:pt idx="113">
                  <c:v>39.409732000000012</c:v>
                </c:pt>
                <c:pt idx="114">
                  <c:v>39.949129000000006</c:v>
                </c:pt>
                <c:pt idx="115">
                  <c:v>40.481729999999999</c:v>
                </c:pt>
                <c:pt idx="116">
                  <c:v>41.353044999999995</c:v>
                </c:pt>
                <c:pt idx="117">
                  <c:v>41.989289999999997</c:v>
                </c:pt>
                <c:pt idx="118">
                  <c:v>43.049394000000007</c:v>
                </c:pt>
                <c:pt idx="119">
                  <c:v>43.602612000000263</c:v>
                </c:pt>
                <c:pt idx="120">
                  <c:v>44.312472</c:v>
                </c:pt>
                <c:pt idx="121">
                  <c:v>44.640565000000002</c:v>
                </c:pt>
                <c:pt idx="122">
                  <c:v>45.360785</c:v>
                </c:pt>
                <c:pt idx="123">
                  <c:v>45.986144000000003</c:v>
                </c:pt>
                <c:pt idx="124">
                  <c:v>46.382229000000002</c:v>
                </c:pt>
                <c:pt idx="125">
                  <c:v>46.751572000000003</c:v>
                </c:pt>
                <c:pt idx="126">
                  <c:v>47.092968000000013</c:v>
                </c:pt>
                <c:pt idx="127">
                  <c:v>47.118880000000004</c:v>
                </c:pt>
                <c:pt idx="128">
                  <c:v>47.409633000000007</c:v>
                </c:pt>
                <c:pt idx="129">
                  <c:v>47.809302000000002</c:v>
                </c:pt>
                <c:pt idx="130">
                  <c:v>48.165780000000012</c:v>
                </c:pt>
                <c:pt idx="131">
                  <c:v>48.658910000000013</c:v>
                </c:pt>
                <c:pt idx="132">
                  <c:v>48.988516000000011</c:v>
                </c:pt>
                <c:pt idx="133">
                  <c:v>48.993244000000004</c:v>
                </c:pt>
                <c:pt idx="134">
                  <c:v>49.459119000000001</c:v>
                </c:pt>
                <c:pt idx="135">
                  <c:v>49.932035000000013</c:v>
                </c:pt>
                <c:pt idx="136">
                  <c:v>50.238388000000263</c:v>
                </c:pt>
                <c:pt idx="137">
                  <c:v>50.541336000000001</c:v>
                </c:pt>
                <c:pt idx="138">
                  <c:v>50.821986000000003</c:v>
                </c:pt>
                <c:pt idx="139">
                  <c:v>51.077952000000003</c:v>
                </c:pt>
                <c:pt idx="140">
                  <c:v>51.379066999999999</c:v>
                </c:pt>
                <c:pt idx="141">
                  <c:v>51.656919000000002</c:v>
                </c:pt>
                <c:pt idx="142">
                  <c:v>51.933473000000006</c:v>
                </c:pt>
                <c:pt idx="143">
                  <c:v>52.206380000000003</c:v>
                </c:pt>
                <c:pt idx="144">
                  <c:v>52.421121000000007</c:v>
                </c:pt>
                <c:pt idx="145">
                  <c:v>52.560890000000001</c:v>
                </c:pt>
                <c:pt idx="146">
                  <c:v>52.560919000000013</c:v>
                </c:pt>
                <c:pt idx="147">
                  <c:v>53.01914</c:v>
                </c:pt>
                <c:pt idx="148">
                  <c:v>53.148959000000012</c:v>
                </c:pt>
                <c:pt idx="149">
                  <c:v>53.566665</c:v>
                </c:pt>
                <c:pt idx="150">
                  <c:v>53.824219000000006</c:v>
                </c:pt>
                <c:pt idx="151">
                  <c:v>54.219959000000003</c:v>
                </c:pt>
                <c:pt idx="152">
                  <c:v>54.484585999999993</c:v>
                </c:pt>
                <c:pt idx="153">
                  <c:v>54.736121000000011</c:v>
                </c:pt>
                <c:pt idx="154">
                  <c:v>54.986094999999999</c:v>
                </c:pt>
                <c:pt idx="155">
                  <c:v>55.139275000000012</c:v>
                </c:pt>
                <c:pt idx="156">
                  <c:v>55.457849999999944</c:v>
                </c:pt>
                <c:pt idx="157">
                  <c:v>55.719883999999993</c:v>
                </c:pt>
                <c:pt idx="158">
                  <c:v>55.901209000000001</c:v>
                </c:pt>
                <c:pt idx="159">
                  <c:v>56.194650000000003</c:v>
                </c:pt>
                <c:pt idx="160">
                  <c:v>56.241211</c:v>
                </c:pt>
                <c:pt idx="161">
                  <c:v>56.358241999999997</c:v>
                </c:pt>
                <c:pt idx="162">
                  <c:v>56.397321000000005</c:v>
                </c:pt>
                <c:pt idx="163">
                  <c:v>56.419664999999995</c:v>
                </c:pt>
                <c:pt idx="164">
                  <c:v>56.618853000000001</c:v>
                </c:pt>
                <c:pt idx="165">
                  <c:v>56.621353000000013</c:v>
                </c:pt>
                <c:pt idx="166">
                  <c:v>56.674655000000001</c:v>
                </c:pt>
                <c:pt idx="167">
                  <c:v>56.699970000000263</c:v>
                </c:pt>
                <c:pt idx="168">
                  <c:v>56.783112000000578</c:v>
                </c:pt>
                <c:pt idx="169">
                  <c:v>56.838963</c:v>
                </c:pt>
                <c:pt idx="170">
                  <c:v>57.071867999999995</c:v>
                </c:pt>
                <c:pt idx="171">
                  <c:v>57.530491000000005</c:v>
                </c:pt>
                <c:pt idx="172">
                  <c:v>57.554665999999997</c:v>
                </c:pt>
                <c:pt idx="173">
                  <c:v>57.564418000000003</c:v>
                </c:pt>
                <c:pt idx="174">
                  <c:v>57.703898000000002</c:v>
                </c:pt>
                <c:pt idx="175">
                  <c:v>57.833518000000012</c:v>
                </c:pt>
                <c:pt idx="176">
                  <c:v>57.925068000000003</c:v>
                </c:pt>
                <c:pt idx="177">
                  <c:v>58.051569999999998</c:v>
                </c:pt>
                <c:pt idx="178">
                  <c:v>58.248445000000011</c:v>
                </c:pt>
                <c:pt idx="179">
                  <c:v>58.713966000000006</c:v>
                </c:pt>
                <c:pt idx="180">
                  <c:v>59.024146000000002</c:v>
                </c:pt>
                <c:pt idx="181">
                  <c:v>59.898272000000013</c:v>
                </c:pt>
                <c:pt idx="182">
                  <c:v>60.186360000000001</c:v>
                </c:pt>
                <c:pt idx="183">
                  <c:v>60.503166</c:v>
                </c:pt>
                <c:pt idx="184">
                  <c:v>60.846717000000005</c:v>
                </c:pt>
                <c:pt idx="185">
                  <c:v>61.197890000000001</c:v>
                </c:pt>
                <c:pt idx="186">
                  <c:v>61.294853000000003</c:v>
                </c:pt>
                <c:pt idx="187">
                  <c:v>61.801979000000003</c:v>
                </c:pt>
                <c:pt idx="188">
                  <c:v>62.603797</c:v>
                </c:pt>
                <c:pt idx="189">
                  <c:v>62.828813000000011</c:v>
                </c:pt>
                <c:pt idx="190">
                  <c:v>63.041797000000003</c:v>
                </c:pt>
                <c:pt idx="191">
                  <c:v>63.180267999999998</c:v>
                </c:pt>
                <c:pt idx="192">
                  <c:v>63.560681000000002</c:v>
                </c:pt>
                <c:pt idx="193">
                  <c:v>63.994056</c:v>
                </c:pt>
                <c:pt idx="194">
                  <c:v>64.312066999999999</c:v>
                </c:pt>
                <c:pt idx="195">
                  <c:v>64.667739999999981</c:v>
                </c:pt>
                <c:pt idx="196">
                  <c:v>64.879887999998758</c:v>
                </c:pt>
                <c:pt idx="197">
                  <c:v>65.135796999999258</c:v>
                </c:pt>
                <c:pt idx="198">
                  <c:v>65.339934</c:v>
                </c:pt>
                <c:pt idx="199">
                  <c:v>65.537267999999997</c:v>
                </c:pt>
                <c:pt idx="200">
                  <c:v>65.555726999999948</c:v>
                </c:pt>
                <c:pt idx="201">
                  <c:v>65.558146999999948</c:v>
                </c:pt>
                <c:pt idx="202">
                  <c:v>66.114047999999983</c:v>
                </c:pt>
                <c:pt idx="203">
                  <c:v>66.296122999999994</c:v>
                </c:pt>
                <c:pt idx="204">
                  <c:v>66.490753999999995</c:v>
                </c:pt>
                <c:pt idx="205">
                  <c:v>66.677565999999999</c:v>
                </c:pt>
                <c:pt idx="206">
                  <c:v>66.757317999999998</c:v>
                </c:pt>
                <c:pt idx="207">
                  <c:v>66.961393000000427</c:v>
                </c:pt>
                <c:pt idx="208">
                  <c:v>67.230729999999994</c:v>
                </c:pt>
                <c:pt idx="209">
                  <c:v>67.413984000000127</c:v>
                </c:pt>
                <c:pt idx="210">
                  <c:v>67.597234000000327</c:v>
                </c:pt>
                <c:pt idx="211">
                  <c:v>67.597234000000327</c:v>
                </c:pt>
                <c:pt idx="212">
                  <c:v>67.674843999999979</c:v>
                </c:pt>
                <c:pt idx="213">
                  <c:v>68.144205999999997</c:v>
                </c:pt>
                <c:pt idx="214">
                  <c:v>68.144205999999997</c:v>
                </c:pt>
                <c:pt idx="215">
                  <c:v>68.507205999999996</c:v>
                </c:pt>
                <c:pt idx="216">
                  <c:v>68.68821699999998</c:v>
                </c:pt>
                <c:pt idx="217">
                  <c:v>68.867256000000026</c:v>
                </c:pt>
                <c:pt idx="218">
                  <c:v>69.000286000000003</c:v>
                </c:pt>
                <c:pt idx="219">
                  <c:v>69.145354999999981</c:v>
                </c:pt>
                <c:pt idx="220">
                  <c:v>69.334494000000007</c:v>
                </c:pt>
                <c:pt idx="221">
                  <c:v>69.509018999999981</c:v>
                </c:pt>
                <c:pt idx="222">
                  <c:v>69.714106000000427</c:v>
                </c:pt>
                <c:pt idx="223">
                  <c:v>69.923389</c:v>
                </c:pt>
                <c:pt idx="224">
                  <c:v>70.111249000000427</c:v>
                </c:pt>
                <c:pt idx="225">
                  <c:v>70.111249000000427</c:v>
                </c:pt>
                <c:pt idx="226">
                  <c:v>70.463756000000004</c:v>
                </c:pt>
                <c:pt idx="227">
                  <c:v>70.638042999999158</c:v>
                </c:pt>
                <c:pt idx="228">
                  <c:v>70.811999000000327</c:v>
                </c:pt>
                <c:pt idx="229">
                  <c:v>70.980780999999979</c:v>
                </c:pt>
                <c:pt idx="230">
                  <c:v>71.148109000000005</c:v>
                </c:pt>
                <c:pt idx="231">
                  <c:v>71.239734999999982</c:v>
                </c:pt>
                <c:pt idx="232">
                  <c:v>71.444722000000027</c:v>
                </c:pt>
                <c:pt idx="233">
                  <c:v>71.647884000000005</c:v>
                </c:pt>
                <c:pt idx="234">
                  <c:v>71.647884000000005</c:v>
                </c:pt>
                <c:pt idx="235">
                  <c:v>71.959701999999979</c:v>
                </c:pt>
                <c:pt idx="236">
                  <c:v>72.135306999999358</c:v>
                </c:pt>
                <c:pt idx="237">
                  <c:v>72.296713999999994</c:v>
                </c:pt>
                <c:pt idx="238">
                  <c:v>72.311136000000005</c:v>
                </c:pt>
                <c:pt idx="239">
                  <c:v>72.571790999999948</c:v>
                </c:pt>
                <c:pt idx="240">
                  <c:v>72.780922000000004</c:v>
                </c:pt>
                <c:pt idx="241">
                  <c:v>72.942126000000627</c:v>
                </c:pt>
                <c:pt idx="242">
                  <c:v>73.013998999999998</c:v>
                </c:pt>
                <c:pt idx="243">
                  <c:v>73.135119000000003</c:v>
                </c:pt>
                <c:pt idx="244">
                  <c:v>73.171703999999949</c:v>
                </c:pt>
                <c:pt idx="245">
                  <c:v>73.182688999999158</c:v>
                </c:pt>
                <c:pt idx="246">
                  <c:v>73.747455000000627</c:v>
                </c:pt>
                <c:pt idx="247">
                  <c:v>73.908171999999979</c:v>
                </c:pt>
                <c:pt idx="248">
                  <c:v>73.915374999999983</c:v>
                </c:pt>
                <c:pt idx="249">
                  <c:v>73.975916999999981</c:v>
                </c:pt>
                <c:pt idx="250">
                  <c:v>74.033023000000227</c:v>
                </c:pt>
                <c:pt idx="251">
                  <c:v>74.286520999999993</c:v>
                </c:pt>
                <c:pt idx="252">
                  <c:v>74.564653000001243</c:v>
                </c:pt>
                <c:pt idx="253">
                  <c:v>74.728070999999858</c:v>
                </c:pt>
                <c:pt idx="254">
                  <c:v>74.822867999999858</c:v>
                </c:pt>
                <c:pt idx="255">
                  <c:v>74.896365000000003</c:v>
                </c:pt>
                <c:pt idx="256">
                  <c:v>75.208445999999981</c:v>
                </c:pt>
                <c:pt idx="257">
                  <c:v>75.394501000000005</c:v>
                </c:pt>
                <c:pt idx="258">
                  <c:v>75.611225000001127</c:v>
                </c:pt>
                <c:pt idx="259">
                  <c:v>75.765339999999981</c:v>
                </c:pt>
                <c:pt idx="260">
                  <c:v>75.766512000000006</c:v>
                </c:pt>
                <c:pt idx="261">
                  <c:v>75.843468999999999</c:v>
                </c:pt>
                <c:pt idx="262">
                  <c:v>75.850891999999988</c:v>
                </c:pt>
                <c:pt idx="263">
                  <c:v>75.964770999999999</c:v>
                </c:pt>
                <c:pt idx="264">
                  <c:v>76.314490000000006</c:v>
                </c:pt>
                <c:pt idx="265">
                  <c:v>76.614256999999995</c:v>
                </c:pt>
                <c:pt idx="266">
                  <c:v>76.809332999998958</c:v>
                </c:pt>
                <c:pt idx="267">
                  <c:v>76.855004999999949</c:v>
                </c:pt>
                <c:pt idx="268">
                  <c:v>77.107035999999979</c:v>
                </c:pt>
                <c:pt idx="269">
                  <c:v>77.254963000000927</c:v>
                </c:pt>
                <c:pt idx="270">
                  <c:v>77.391946000000004</c:v>
                </c:pt>
                <c:pt idx="271">
                  <c:v>77.55001</c:v>
                </c:pt>
                <c:pt idx="272">
                  <c:v>77.695193000000003</c:v>
                </c:pt>
                <c:pt idx="273">
                  <c:v>77.840194999999994</c:v>
                </c:pt>
                <c:pt idx="274">
                  <c:v>77.840194999999994</c:v>
                </c:pt>
                <c:pt idx="275">
                  <c:v>77.883451999999949</c:v>
                </c:pt>
                <c:pt idx="276">
                  <c:v>78.268292000000002</c:v>
                </c:pt>
                <c:pt idx="277">
                  <c:v>78.415503000000427</c:v>
                </c:pt>
                <c:pt idx="278">
                  <c:v>78.551501999999999</c:v>
                </c:pt>
                <c:pt idx="279">
                  <c:v>78.686590999999979</c:v>
                </c:pt>
                <c:pt idx="280">
                  <c:v>78.819631000000001</c:v>
                </c:pt>
                <c:pt idx="281">
                  <c:v>78.950536</c:v>
                </c:pt>
                <c:pt idx="282">
                  <c:v>79.080517999999998</c:v>
                </c:pt>
                <c:pt idx="283">
                  <c:v>79.210140999999993</c:v>
                </c:pt>
                <c:pt idx="284">
                  <c:v>79.238459000000006</c:v>
                </c:pt>
                <c:pt idx="285">
                  <c:v>79.249226000001286</c:v>
                </c:pt>
                <c:pt idx="286">
                  <c:v>79.250099000000006</c:v>
                </c:pt>
                <c:pt idx="287">
                  <c:v>79.344440000000006</c:v>
                </c:pt>
                <c:pt idx="288">
                  <c:v>79.349665000000527</c:v>
                </c:pt>
                <c:pt idx="289">
                  <c:v>79.358310999999958</c:v>
                </c:pt>
                <c:pt idx="290">
                  <c:v>79.549087999999998</c:v>
                </c:pt>
                <c:pt idx="291">
                  <c:v>79.640841999999978</c:v>
                </c:pt>
                <c:pt idx="292">
                  <c:v>79.723566000000005</c:v>
                </c:pt>
                <c:pt idx="293">
                  <c:v>80.093826000000007</c:v>
                </c:pt>
                <c:pt idx="294">
                  <c:v>80.192390999999958</c:v>
                </c:pt>
                <c:pt idx="295">
                  <c:v>80.439379000000002</c:v>
                </c:pt>
                <c:pt idx="296">
                  <c:v>80.880854999999983</c:v>
                </c:pt>
                <c:pt idx="297">
                  <c:v>81.006445999999983</c:v>
                </c:pt>
                <c:pt idx="298">
                  <c:v>81.131193999999994</c:v>
                </c:pt>
                <c:pt idx="299">
                  <c:v>81.254306</c:v>
                </c:pt>
                <c:pt idx="300">
                  <c:v>81.376451999999958</c:v>
                </c:pt>
                <c:pt idx="301">
                  <c:v>81.494129000001777</c:v>
                </c:pt>
                <c:pt idx="302">
                  <c:v>81.602193999999983</c:v>
                </c:pt>
                <c:pt idx="303">
                  <c:v>81.726281999999998</c:v>
                </c:pt>
                <c:pt idx="304">
                  <c:v>81.839124999999996</c:v>
                </c:pt>
                <c:pt idx="305">
                  <c:v>81.944281000000927</c:v>
                </c:pt>
                <c:pt idx="306">
                  <c:v>82.064261000000627</c:v>
                </c:pt>
                <c:pt idx="307">
                  <c:v>82.174832999998571</c:v>
                </c:pt>
                <c:pt idx="308">
                  <c:v>82.285055999999983</c:v>
                </c:pt>
                <c:pt idx="309">
                  <c:v>82.285055999999983</c:v>
                </c:pt>
                <c:pt idx="310">
                  <c:v>82.320531999999858</c:v>
                </c:pt>
                <c:pt idx="311">
                  <c:v>82.382726999999988</c:v>
                </c:pt>
                <c:pt idx="312">
                  <c:v>82.399880999999979</c:v>
                </c:pt>
                <c:pt idx="313">
                  <c:v>82.486570999999998</c:v>
                </c:pt>
                <c:pt idx="314">
                  <c:v>82.589916000000002</c:v>
                </c:pt>
                <c:pt idx="315">
                  <c:v>82.762116000000006</c:v>
                </c:pt>
                <c:pt idx="316">
                  <c:v>83.062017999999981</c:v>
                </c:pt>
                <c:pt idx="317">
                  <c:v>83.20591899999998</c:v>
                </c:pt>
                <c:pt idx="318">
                  <c:v>83.353000999999978</c:v>
                </c:pt>
                <c:pt idx="319">
                  <c:v>83.488894000000002</c:v>
                </c:pt>
                <c:pt idx="320">
                  <c:v>83.595630999999983</c:v>
                </c:pt>
                <c:pt idx="321">
                  <c:v>83.630341999999658</c:v>
                </c:pt>
                <c:pt idx="322">
                  <c:v>83.678308999998194</c:v>
                </c:pt>
                <c:pt idx="323">
                  <c:v>83.678308999998194</c:v>
                </c:pt>
                <c:pt idx="324">
                  <c:v>84.017126000001127</c:v>
                </c:pt>
                <c:pt idx="325">
                  <c:v>84.041714000000027</c:v>
                </c:pt>
                <c:pt idx="326">
                  <c:v>84.222756999999959</c:v>
                </c:pt>
                <c:pt idx="327">
                  <c:v>84.319918999999999</c:v>
                </c:pt>
                <c:pt idx="328">
                  <c:v>84.425282999999979</c:v>
                </c:pt>
                <c:pt idx="329">
                  <c:v>84.478689000000003</c:v>
                </c:pt>
                <c:pt idx="330">
                  <c:v>84.587542999999982</c:v>
                </c:pt>
                <c:pt idx="331">
                  <c:v>84.72871499999998</c:v>
                </c:pt>
                <c:pt idx="332">
                  <c:v>84.825178999998485</c:v>
                </c:pt>
                <c:pt idx="333">
                  <c:v>84.918897000000001</c:v>
                </c:pt>
                <c:pt idx="334">
                  <c:v>85.012212000000005</c:v>
                </c:pt>
                <c:pt idx="335">
                  <c:v>85.105302999998528</c:v>
                </c:pt>
                <c:pt idx="336">
                  <c:v>85.105302999998528</c:v>
                </c:pt>
                <c:pt idx="337">
                  <c:v>85.148711999999989</c:v>
                </c:pt>
                <c:pt idx="338">
                  <c:v>85.16154299999998</c:v>
                </c:pt>
                <c:pt idx="339">
                  <c:v>85.399597999999983</c:v>
                </c:pt>
                <c:pt idx="340">
                  <c:v>85.461118000000027</c:v>
                </c:pt>
                <c:pt idx="341">
                  <c:v>85.628884999999258</c:v>
                </c:pt>
                <c:pt idx="342">
                  <c:v>85.755470999999858</c:v>
                </c:pt>
                <c:pt idx="343">
                  <c:v>85.847093000000427</c:v>
                </c:pt>
                <c:pt idx="344">
                  <c:v>85.909141000000005</c:v>
                </c:pt>
                <c:pt idx="345">
                  <c:v>86.027659999999997</c:v>
                </c:pt>
                <c:pt idx="346">
                  <c:v>86.111272</c:v>
                </c:pt>
                <c:pt idx="347">
                  <c:v>86.193817999999979</c:v>
                </c:pt>
                <c:pt idx="348">
                  <c:v>86.275881999999058</c:v>
                </c:pt>
                <c:pt idx="349">
                  <c:v>86.353553000000005</c:v>
                </c:pt>
                <c:pt idx="350">
                  <c:v>86.432514000000026</c:v>
                </c:pt>
                <c:pt idx="351">
                  <c:v>86.505967999999982</c:v>
                </c:pt>
                <c:pt idx="352">
                  <c:v>86.524811</c:v>
                </c:pt>
                <c:pt idx="353">
                  <c:v>86.553374999999988</c:v>
                </c:pt>
                <c:pt idx="354">
                  <c:v>86.71580299999998</c:v>
                </c:pt>
                <c:pt idx="355">
                  <c:v>86.791819000001027</c:v>
                </c:pt>
                <c:pt idx="356">
                  <c:v>86.862809999999982</c:v>
                </c:pt>
                <c:pt idx="357">
                  <c:v>86.872209999999981</c:v>
                </c:pt>
                <c:pt idx="358">
                  <c:v>87.003099000000006</c:v>
                </c:pt>
                <c:pt idx="359">
                  <c:v>87.073196999999979</c:v>
                </c:pt>
                <c:pt idx="360">
                  <c:v>87.140440999999981</c:v>
                </c:pt>
                <c:pt idx="361">
                  <c:v>87.207556999999994</c:v>
                </c:pt>
                <c:pt idx="362">
                  <c:v>87.263560999999996</c:v>
                </c:pt>
                <c:pt idx="363">
                  <c:v>87.28407799999998</c:v>
                </c:pt>
                <c:pt idx="364">
                  <c:v>87.358793999999989</c:v>
                </c:pt>
                <c:pt idx="365">
                  <c:v>87.475466999999981</c:v>
                </c:pt>
                <c:pt idx="366">
                  <c:v>87.541957999999994</c:v>
                </c:pt>
                <c:pt idx="367">
                  <c:v>87.605554999999981</c:v>
                </c:pt>
                <c:pt idx="368">
                  <c:v>87.672790999998341</c:v>
                </c:pt>
                <c:pt idx="369">
                  <c:v>87.73638099999998</c:v>
                </c:pt>
                <c:pt idx="370">
                  <c:v>87.774794</c:v>
                </c:pt>
                <c:pt idx="371">
                  <c:v>87.863273000000007</c:v>
                </c:pt>
                <c:pt idx="372">
                  <c:v>87.926580000000001</c:v>
                </c:pt>
                <c:pt idx="373">
                  <c:v>87.988820000000004</c:v>
                </c:pt>
                <c:pt idx="374">
                  <c:v>87.998376999999948</c:v>
                </c:pt>
                <c:pt idx="375">
                  <c:v>88.080699999999993</c:v>
                </c:pt>
                <c:pt idx="376">
                  <c:v>88.087879999999998</c:v>
                </c:pt>
                <c:pt idx="377">
                  <c:v>88.088443999999981</c:v>
                </c:pt>
                <c:pt idx="378">
                  <c:v>88.253313000000006</c:v>
                </c:pt>
                <c:pt idx="379">
                  <c:v>88.306775999999758</c:v>
                </c:pt>
                <c:pt idx="380">
                  <c:v>88.400385</c:v>
                </c:pt>
                <c:pt idx="381">
                  <c:v>88.446668000000727</c:v>
                </c:pt>
                <c:pt idx="382">
                  <c:v>88.537858</c:v>
                </c:pt>
                <c:pt idx="383">
                  <c:v>88.603264999999993</c:v>
                </c:pt>
                <c:pt idx="384">
                  <c:v>88.672688999998456</c:v>
                </c:pt>
                <c:pt idx="385">
                  <c:v>88.734201999999996</c:v>
                </c:pt>
                <c:pt idx="386">
                  <c:v>88.792246000000006</c:v>
                </c:pt>
                <c:pt idx="387">
                  <c:v>88.851211000000006</c:v>
                </c:pt>
                <c:pt idx="388">
                  <c:v>88.909755000000004</c:v>
                </c:pt>
                <c:pt idx="389">
                  <c:v>88.909755000000004</c:v>
                </c:pt>
                <c:pt idx="390">
                  <c:v>89.025424000000001</c:v>
                </c:pt>
                <c:pt idx="391">
                  <c:v>89.082008999999758</c:v>
                </c:pt>
                <c:pt idx="392">
                  <c:v>89.136015999999998</c:v>
                </c:pt>
                <c:pt idx="393">
                  <c:v>89.188948999998658</c:v>
                </c:pt>
                <c:pt idx="394">
                  <c:v>89.234091000000006</c:v>
                </c:pt>
                <c:pt idx="395">
                  <c:v>89.292045999999999</c:v>
                </c:pt>
                <c:pt idx="396">
                  <c:v>89.343006000000003</c:v>
                </c:pt>
                <c:pt idx="397">
                  <c:v>89.343006000000003</c:v>
                </c:pt>
                <c:pt idx="398">
                  <c:v>89.371731999998858</c:v>
                </c:pt>
                <c:pt idx="399">
                  <c:v>89.381108999999981</c:v>
                </c:pt>
                <c:pt idx="400">
                  <c:v>89.439966999999996</c:v>
                </c:pt>
                <c:pt idx="401">
                  <c:v>89.491925000001331</c:v>
                </c:pt>
                <c:pt idx="402">
                  <c:v>89.507819999999995</c:v>
                </c:pt>
                <c:pt idx="403">
                  <c:v>89.634894000000003</c:v>
                </c:pt>
                <c:pt idx="404">
                  <c:v>89.745626000000527</c:v>
                </c:pt>
                <c:pt idx="405">
                  <c:v>89.796053000000327</c:v>
                </c:pt>
                <c:pt idx="406">
                  <c:v>89.852233999999982</c:v>
                </c:pt>
                <c:pt idx="407">
                  <c:v>89.852233999999982</c:v>
                </c:pt>
                <c:pt idx="408">
                  <c:v>89.852793999999989</c:v>
                </c:pt>
                <c:pt idx="409">
                  <c:v>90.004857000000001</c:v>
                </c:pt>
                <c:pt idx="410">
                  <c:v>90.055432999998658</c:v>
                </c:pt>
                <c:pt idx="411">
                  <c:v>90.105854999999949</c:v>
                </c:pt>
                <c:pt idx="412">
                  <c:v>90.155021999999988</c:v>
                </c:pt>
                <c:pt idx="413">
                  <c:v>90.204068000000007</c:v>
                </c:pt>
                <c:pt idx="414">
                  <c:v>90.242704000000003</c:v>
                </c:pt>
                <c:pt idx="415">
                  <c:v>90.299499999999995</c:v>
                </c:pt>
                <c:pt idx="416">
                  <c:v>90.346902</c:v>
                </c:pt>
                <c:pt idx="417">
                  <c:v>90.346959999999996</c:v>
                </c:pt>
                <c:pt idx="418">
                  <c:v>90.439659000001242</c:v>
                </c:pt>
                <c:pt idx="419">
                  <c:v>90.485926000000006</c:v>
                </c:pt>
                <c:pt idx="420">
                  <c:v>90.531406000000004</c:v>
                </c:pt>
                <c:pt idx="421">
                  <c:v>90.576440999999988</c:v>
                </c:pt>
                <c:pt idx="422">
                  <c:v>90.621266000000006</c:v>
                </c:pt>
                <c:pt idx="423">
                  <c:v>90.66566899999998</c:v>
                </c:pt>
                <c:pt idx="424">
                  <c:v>90.692013000000003</c:v>
                </c:pt>
                <c:pt idx="425">
                  <c:v>90.692069999999987</c:v>
                </c:pt>
                <c:pt idx="426">
                  <c:v>90.695600999999982</c:v>
                </c:pt>
                <c:pt idx="427">
                  <c:v>90.696450999999982</c:v>
                </c:pt>
                <c:pt idx="428">
                  <c:v>90.696450999999982</c:v>
                </c:pt>
                <c:pt idx="429">
                  <c:v>90.696450999999982</c:v>
                </c:pt>
                <c:pt idx="430">
                  <c:v>90.705571999999989</c:v>
                </c:pt>
                <c:pt idx="431">
                  <c:v>90.705571999999989</c:v>
                </c:pt>
                <c:pt idx="432">
                  <c:v>90.705571999999989</c:v>
                </c:pt>
                <c:pt idx="433">
                  <c:v>91.106251</c:v>
                </c:pt>
                <c:pt idx="434">
                  <c:v>91.106251</c:v>
                </c:pt>
                <c:pt idx="435">
                  <c:v>91.193185999999983</c:v>
                </c:pt>
                <c:pt idx="436">
                  <c:v>91.236101000000005</c:v>
                </c:pt>
                <c:pt idx="437">
                  <c:v>91.278760999999989</c:v>
                </c:pt>
                <c:pt idx="438">
                  <c:v>91.321333999999979</c:v>
                </c:pt>
                <c:pt idx="439">
                  <c:v>91.363467</c:v>
                </c:pt>
                <c:pt idx="440">
                  <c:v>91.364025000000026</c:v>
                </c:pt>
                <c:pt idx="441">
                  <c:v>91.445188000000002</c:v>
                </c:pt>
                <c:pt idx="442">
                  <c:v>91.482734999999948</c:v>
                </c:pt>
                <c:pt idx="443">
                  <c:v>91.52649599999998</c:v>
                </c:pt>
                <c:pt idx="444">
                  <c:v>91.567111999999995</c:v>
                </c:pt>
                <c:pt idx="445">
                  <c:v>91.594584000000026</c:v>
                </c:pt>
                <c:pt idx="446">
                  <c:v>91.59509199999998</c:v>
                </c:pt>
                <c:pt idx="447">
                  <c:v>91.59509199999998</c:v>
                </c:pt>
                <c:pt idx="448">
                  <c:v>91.728671999999989</c:v>
                </c:pt>
                <c:pt idx="449">
                  <c:v>91.769845000000004</c:v>
                </c:pt>
                <c:pt idx="450">
                  <c:v>91.809986999999978</c:v>
                </c:pt>
                <c:pt idx="451">
                  <c:v>91.849829999999997</c:v>
                </c:pt>
                <c:pt idx="452">
                  <c:v>91.879766999999958</c:v>
                </c:pt>
                <c:pt idx="453">
                  <c:v>91.929434000000001</c:v>
                </c:pt>
                <c:pt idx="454">
                  <c:v>91.968673999999993</c:v>
                </c:pt>
                <c:pt idx="455">
                  <c:v>92.007830000000013</c:v>
                </c:pt>
                <c:pt idx="456">
                  <c:v>92.046781999999979</c:v>
                </c:pt>
                <c:pt idx="457">
                  <c:v>92.084410000000005</c:v>
                </c:pt>
                <c:pt idx="458">
                  <c:v>92.093604999999997</c:v>
                </c:pt>
                <c:pt idx="459">
                  <c:v>92.118387999999158</c:v>
                </c:pt>
                <c:pt idx="460">
                  <c:v>92.122366999999358</c:v>
                </c:pt>
                <c:pt idx="461">
                  <c:v>92.132069999999999</c:v>
                </c:pt>
                <c:pt idx="462">
                  <c:v>92.154186999999979</c:v>
                </c:pt>
                <c:pt idx="463">
                  <c:v>92.154186999999979</c:v>
                </c:pt>
                <c:pt idx="464">
                  <c:v>92.346092999999982</c:v>
                </c:pt>
                <c:pt idx="465">
                  <c:v>92.383459000000002</c:v>
                </c:pt>
                <c:pt idx="466">
                  <c:v>92.420507999999998</c:v>
                </c:pt>
                <c:pt idx="467">
                  <c:v>92.456780999999978</c:v>
                </c:pt>
                <c:pt idx="468">
                  <c:v>92.492720000000006</c:v>
                </c:pt>
                <c:pt idx="469">
                  <c:v>92.528625000000005</c:v>
                </c:pt>
                <c:pt idx="470">
                  <c:v>92.563496999999998</c:v>
                </c:pt>
                <c:pt idx="471">
                  <c:v>92.597858000000002</c:v>
                </c:pt>
                <c:pt idx="472">
                  <c:v>92.631784999999979</c:v>
                </c:pt>
                <c:pt idx="473">
                  <c:v>92.655957999999558</c:v>
                </c:pt>
                <c:pt idx="474">
                  <c:v>92.685039999999958</c:v>
                </c:pt>
                <c:pt idx="475">
                  <c:v>92.695358999999158</c:v>
                </c:pt>
                <c:pt idx="476">
                  <c:v>92.750495000000001</c:v>
                </c:pt>
                <c:pt idx="477">
                  <c:v>92.799638999999999</c:v>
                </c:pt>
                <c:pt idx="478">
                  <c:v>92.831967000000006</c:v>
                </c:pt>
                <c:pt idx="479">
                  <c:v>92.837344000000002</c:v>
                </c:pt>
                <c:pt idx="480">
                  <c:v>92.845506999999998</c:v>
                </c:pt>
                <c:pt idx="481">
                  <c:v>92.845564999999993</c:v>
                </c:pt>
                <c:pt idx="482">
                  <c:v>92.845568999999998</c:v>
                </c:pt>
                <c:pt idx="483">
                  <c:v>92.991676999999996</c:v>
                </c:pt>
                <c:pt idx="484">
                  <c:v>93.023561000000001</c:v>
                </c:pt>
                <c:pt idx="485">
                  <c:v>93.055338999998355</c:v>
                </c:pt>
                <c:pt idx="486">
                  <c:v>93.064630000000022</c:v>
                </c:pt>
                <c:pt idx="487">
                  <c:v>93.064630000000022</c:v>
                </c:pt>
                <c:pt idx="488">
                  <c:v>93.064828000000006</c:v>
                </c:pt>
                <c:pt idx="489">
                  <c:v>93.119794999999982</c:v>
                </c:pt>
                <c:pt idx="490">
                  <c:v>93.199580999999981</c:v>
                </c:pt>
                <c:pt idx="491">
                  <c:v>93.245998</c:v>
                </c:pt>
                <c:pt idx="492">
                  <c:v>93.27776999999999</c:v>
                </c:pt>
                <c:pt idx="493">
                  <c:v>93.309409000000002</c:v>
                </c:pt>
                <c:pt idx="494">
                  <c:v>93.339380999999989</c:v>
                </c:pt>
                <c:pt idx="495">
                  <c:v>93.362703999999979</c:v>
                </c:pt>
                <c:pt idx="496">
                  <c:v>93.363746999999989</c:v>
                </c:pt>
                <c:pt idx="497">
                  <c:v>93.387964999999994</c:v>
                </c:pt>
                <c:pt idx="498">
                  <c:v>93.442278000000002</c:v>
                </c:pt>
                <c:pt idx="499">
                  <c:v>93.487233000000927</c:v>
                </c:pt>
                <c:pt idx="500">
                  <c:v>93.516552000000004</c:v>
                </c:pt>
                <c:pt idx="501">
                  <c:v>93.517191999999994</c:v>
                </c:pt>
                <c:pt idx="502">
                  <c:v>93.517191999999994</c:v>
                </c:pt>
                <c:pt idx="503">
                  <c:v>93.517685000000327</c:v>
                </c:pt>
                <c:pt idx="504">
                  <c:v>93.517685000000327</c:v>
                </c:pt>
                <c:pt idx="505">
                  <c:v>93.533018999999982</c:v>
                </c:pt>
                <c:pt idx="506">
                  <c:v>93.539231000000001</c:v>
                </c:pt>
                <c:pt idx="507">
                  <c:v>93.539890999999983</c:v>
                </c:pt>
                <c:pt idx="508">
                  <c:v>93.682666999999981</c:v>
                </c:pt>
                <c:pt idx="509">
                  <c:v>93.731803999999997</c:v>
                </c:pt>
                <c:pt idx="510">
                  <c:v>93.779567999999998</c:v>
                </c:pt>
                <c:pt idx="511">
                  <c:v>93.821404000000001</c:v>
                </c:pt>
                <c:pt idx="512">
                  <c:v>93.856656999999998</c:v>
                </c:pt>
                <c:pt idx="513">
                  <c:v>93.891957000000005</c:v>
                </c:pt>
                <c:pt idx="514">
                  <c:v>93.922251000000003</c:v>
                </c:pt>
                <c:pt idx="515">
                  <c:v>93.951192000000006</c:v>
                </c:pt>
                <c:pt idx="516">
                  <c:v>93.961993000001272</c:v>
                </c:pt>
                <c:pt idx="517">
                  <c:v>93.961993000001272</c:v>
                </c:pt>
                <c:pt idx="518">
                  <c:v>93.962850000000003</c:v>
                </c:pt>
                <c:pt idx="519">
                  <c:v>93.967308000000003</c:v>
                </c:pt>
                <c:pt idx="520">
                  <c:v>93.967308000000003</c:v>
                </c:pt>
                <c:pt idx="521">
                  <c:v>93.967308000000003</c:v>
                </c:pt>
                <c:pt idx="522">
                  <c:v>93.967308000000003</c:v>
                </c:pt>
                <c:pt idx="523">
                  <c:v>93.967308000000003</c:v>
                </c:pt>
                <c:pt idx="524">
                  <c:v>93.976522000000003</c:v>
                </c:pt>
                <c:pt idx="525">
                  <c:v>93.993671000000006</c:v>
                </c:pt>
                <c:pt idx="526">
                  <c:v>93.998835999999983</c:v>
                </c:pt>
                <c:pt idx="527">
                  <c:v>93.998835999999983</c:v>
                </c:pt>
                <c:pt idx="528">
                  <c:v>93.999106999999995</c:v>
                </c:pt>
                <c:pt idx="529">
                  <c:v>94.002807999999959</c:v>
                </c:pt>
                <c:pt idx="530">
                  <c:v>94.003473</c:v>
                </c:pt>
                <c:pt idx="531">
                  <c:v>94.003473</c:v>
                </c:pt>
                <c:pt idx="532">
                  <c:v>94.003473</c:v>
                </c:pt>
                <c:pt idx="533">
                  <c:v>94.003473</c:v>
                </c:pt>
                <c:pt idx="534">
                  <c:v>94.036617000000007</c:v>
                </c:pt>
                <c:pt idx="535">
                  <c:v>94.036617000000007</c:v>
                </c:pt>
                <c:pt idx="536">
                  <c:v>94.036617000000007</c:v>
                </c:pt>
                <c:pt idx="537">
                  <c:v>94.280296000000007</c:v>
                </c:pt>
                <c:pt idx="538">
                  <c:v>94.280296000000007</c:v>
                </c:pt>
                <c:pt idx="539">
                  <c:v>94.337694999999997</c:v>
                </c:pt>
                <c:pt idx="540">
                  <c:v>94.353376999998858</c:v>
                </c:pt>
                <c:pt idx="541">
                  <c:v>94.423188999999979</c:v>
                </c:pt>
                <c:pt idx="542">
                  <c:v>94.438471999999948</c:v>
                </c:pt>
                <c:pt idx="543">
                  <c:v>94.585476999999358</c:v>
                </c:pt>
                <c:pt idx="544">
                  <c:v>94.585476999999358</c:v>
                </c:pt>
                <c:pt idx="545">
                  <c:v>94.601995000000002</c:v>
                </c:pt>
                <c:pt idx="546">
                  <c:v>94.645161000000002</c:v>
                </c:pt>
                <c:pt idx="547">
                  <c:v>94.708197999999982</c:v>
                </c:pt>
                <c:pt idx="548">
                  <c:v>94.790170000000003</c:v>
                </c:pt>
                <c:pt idx="549">
                  <c:v>94.857629000000827</c:v>
                </c:pt>
                <c:pt idx="550">
                  <c:v>94.886341999999658</c:v>
                </c:pt>
                <c:pt idx="551">
                  <c:v>94.952074999999979</c:v>
                </c:pt>
                <c:pt idx="552">
                  <c:v>94.983871999999948</c:v>
                </c:pt>
                <c:pt idx="553">
                  <c:v>95.030253000000627</c:v>
                </c:pt>
                <c:pt idx="554">
                  <c:v>95.07832999999998</c:v>
                </c:pt>
                <c:pt idx="555">
                  <c:v>95.07832999999998</c:v>
                </c:pt>
                <c:pt idx="556">
                  <c:v>95.07832999999998</c:v>
                </c:pt>
                <c:pt idx="557">
                  <c:v>95.124792999999258</c:v>
                </c:pt>
                <c:pt idx="558">
                  <c:v>95.126771999998269</c:v>
                </c:pt>
                <c:pt idx="559">
                  <c:v>95.1853469999986</c:v>
                </c:pt>
                <c:pt idx="560">
                  <c:v>95.1853469999986</c:v>
                </c:pt>
                <c:pt idx="561">
                  <c:v>95.225074999999919</c:v>
                </c:pt>
                <c:pt idx="562">
                  <c:v>95.295037999999948</c:v>
                </c:pt>
                <c:pt idx="563">
                  <c:v>95.338034999999948</c:v>
                </c:pt>
                <c:pt idx="564">
                  <c:v>95.366501</c:v>
                </c:pt>
                <c:pt idx="565">
                  <c:v>95.394493999999995</c:v>
                </c:pt>
                <c:pt idx="566">
                  <c:v>95.422036999999989</c:v>
                </c:pt>
                <c:pt idx="567">
                  <c:v>95.449566000001127</c:v>
                </c:pt>
                <c:pt idx="568">
                  <c:v>95.476963999999995</c:v>
                </c:pt>
                <c:pt idx="569">
                  <c:v>95.476963999999995</c:v>
                </c:pt>
                <c:pt idx="570">
                  <c:v>95.525441999999558</c:v>
                </c:pt>
                <c:pt idx="571">
                  <c:v>95.558009999999982</c:v>
                </c:pt>
                <c:pt idx="572">
                  <c:v>95.584235000000007</c:v>
                </c:pt>
                <c:pt idx="573">
                  <c:v>95.609843999999981</c:v>
                </c:pt>
                <c:pt idx="574">
                  <c:v>95.635323</c:v>
                </c:pt>
                <c:pt idx="575">
                  <c:v>95.656824999999998</c:v>
                </c:pt>
                <c:pt idx="576">
                  <c:v>95.677151999999978</c:v>
                </c:pt>
                <c:pt idx="577">
                  <c:v>95.710102000000006</c:v>
                </c:pt>
                <c:pt idx="578">
                  <c:v>95.722038999998958</c:v>
                </c:pt>
                <c:pt idx="579">
                  <c:v>95.727896999999999</c:v>
                </c:pt>
                <c:pt idx="580">
                  <c:v>95.778225000000006</c:v>
                </c:pt>
                <c:pt idx="581">
                  <c:v>95.809560000000005</c:v>
                </c:pt>
                <c:pt idx="582">
                  <c:v>95.824815999999998</c:v>
                </c:pt>
                <c:pt idx="583">
                  <c:v>95.857027000000002</c:v>
                </c:pt>
                <c:pt idx="584">
                  <c:v>95.880586999999949</c:v>
                </c:pt>
                <c:pt idx="585">
                  <c:v>95.903450000000007</c:v>
                </c:pt>
                <c:pt idx="586">
                  <c:v>95.925755999999978</c:v>
                </c:pt>
                <c:pt idx="587">
                  <c:v>95.947733999999997</c:v>
                </c:pt>
                <c:pt idx="588">
                  <c:v>95.969458000000003</c:v>
                </c:pt>
                <c:pt idx="589">
                  <c:v>95.991096000000027</c:v>
                </c:pt>
                <c:pt idx="590">
                  <c:v>96.007115000000027</c:v>
                </c:pt>
                <c:pt idx="591">
                  <c:v>96.007115000000027</c:v>
                </c:pt>
                <c:pt idx="592">
                  <c:v>96.031469000000527</c:v>
                </c:pt>
                <c:pt idx="593">
                  <c:v>96.032724000000002</c:v>
                </c:pt>
                <c:pt idx="594">
                  <c:v>96.098675</c:v>
                </c:pt>
                <c:pt idx="595">
                  <c:v>96.119833999999983</c:v>
                </c:pt>
                <c:pt idx="596">
                  <c:v>96.139843999999982</c:v>
                </c:pt>
                <c:pt idx="597">
                  <c:v>96.159524000000005</c:v>
                </c:pt>
                <c:pt idx="598">
                  <c:v>96.179574999999858</c:v>
                </c:pt>
                <c:pt idx="599">
                  <c:v>96.180178999999058</c:v>
                </c:pt>
                <c:pt idx="600">
                  <c:v>96.180212999999981</c:v>
                </c:pt>
                <c:pt idx="601">
                  <c:v>96.180490999999989</c:v>
                </c:pt>
                <c:pt idx="602">
                  <c:v>96.180752999999058</c:v>
                </c:pt>
                <c:pt idx="603">
                  <c:v>96.180780999999158</c:v>
                </c:pt>
                <c:pt idx="604">
                  <c:v>96.180780999999158</c:v>
                </c:pt>
                <c:pt idx="605">
                  <c:v>96.20049299999998</c:v>
                </c:pt>
                <c:pt idx="606">
                  <c:v>96.233515999999995</c:v>
                </c:pt>
                <c:pt idx="607">
                  <c:v>96.236220000000827</c:v>
                </c:pt>
                <c:pt idx="608">
                  <c:v>96.295676999999998</c:v>
                </c:pt>
                <c:pt idx="609">
                  <c:v>96.348343999999983</c:v>
                </c:pt>
                <c:pt idx="610">
                  <c:v>96.389155000000002</c:v>
                </c:pt>
                <c:pt idx="611">
                  <c:v>96.419122000000527</c:v>
                </c:pt>
                <c:pt idx="612">
                  <c:v>96.447794000000627</c:v>
                </c:pt>
                <c:pt idx="613">
                  <c:v>96.466617999999997</c:v>
                </c:pt>
                <c:pt idx="614">
                  <c:v>96.485296000000005</c:v>
                </c:pt>
                <c:pt idx="615">
                  <c:v>96.498586000000003</c:v>
                </c:pt>
                <c:pt idx="616">
                  <c:v>96.520676999999978</c:v>
                </c:pt>
                <c:pt idx="617">
                  <c:v>96.541010000000227</c:v>
                </c:pt>
                <c:pt idx="618">
                  <c:v>96.559556999999998</c:v>
                </c:pt>
                <c:pt idx="619">
                  <c:v>96.559751999999989</c:v>
                </c:pt>
                <c:pt idx="620">
                  <c:v>96.561278000000001</c:v>
                </c:pt>
                <c:pt idx="621">
                  <c:v>96.561278000000001</c:v>
                </c:pt>
                <c:pt idx="622">
                  <c:v>96.561278000000001</c:v>
                </c:pt>
                <c:pt idx="623">
                  <c:v>96.561278000000001</c:v>
                </c:pt>
                <c:pt idx="624">
                  <c:v>96.561278000000001</c:v>
                </c:pt>
                <c:pt idx="625">
                  <c:v>96.686565000000002</c:v>
                </c:pt>
                <c:pt idx="626">
                  <c:v>96.688034999999758</c:v>
                </c:pt>
                <c:pt idx="627">
                  <c:v>96.688034999999758</c:v>
                </c:pt>
                <c:pt idx="628">
                  <c:v>96.68826199999998</c:v>
                </c:pt>
                <c:pt idx="629">
                  <c:v>96.689378999998297</c:v>
                </c:pt>
                <c:pt idx="630">
                  <c:v>96.690252000000001</c:v>
                </c:pt>
                <c:pt idx="631">
                  <c:v>96.690971999999988</c:v>
                </c:pt>
                <c:pt idx="632">
                  <c:v>96.732455999999999</c:v>
                </c:pt>
                <c:pt idx="633">
                  <c:v>96.781620000000927</c:v>
                </c:pt>
                <c:pt idx="634">
                  <c:v>96.788433999999981</c:v>
                </c:pt>
                <c:pt idx="635">
                  <c:v>96.859083999999982</c:v>
                </c:pt>
                <c:pt idx="636">
                  <c:v>96.884369000000007</c:v>
                </c:pt>
                <c:pt idx="637">
                  <c:v>96.902193999999994</c:v>
                </c:pt>
                <c:pt idx="638">
                  <c:v>96.919478999999981</c:v>
                </c:pt>
                <c:pt idx="639">
                  <c:v>96.936741999999981</c:v>
                </c:pt>
                <c:pt idx="640">
                  <c:v>96.953940000000003</c:v>
                </c:pt>
                <c:pt idx="641">
                  <c:v>96.965654000000427</c:v>
                </c:pt>
                <c:pt idx="642">
                  <c:v>96.988079999999982</c:v>
                </c:pt>
                <c:pt idx="643">
                  <c:v>97.005144000000001</c:v>
                </c:pt>
                <c:pt idx="644">
                  <c:v>97.021895999999998</c:v>
                </c:pt>
                <c:pt idx="645">
                  <c:v>97.036900000000003</c:v>
                </c:pt>
                <c:pt idx="646">
                  <c:v>97.039413999999994</c:v>
                </c:pt>
                <c:pt idx="647">
                  <c:v>97.063721000000001</c:v>
                </c:pt>
                <c:pt idx="648">
                  <c:v>97.088396999999958</c:v>
                </c:pt>
                <c:pt idx="649">
                  <c:v>97.098922000000002</c:v>
                </c:pt>
                <c:pt idx="650">
                  <c:v>97.098922000000002</c:v>
                </c:pt>
                <c:pt idx="651">
                  <c:v>97.098922000000002</c:v>
                </c:pt>
                <c:pt idx="652">
                  <c:v>97.10629299999998</c:v>
                </c:pt>
                <c:pt idx="653">
                  <c:v>97.10629299999998</c:v>
                </c:pt>
                <c:pt idx="654">
                  <c:v>97.108506999999989</c:v>
                </c:pt>
                <c:pt idx="655">
                  <c:v>97.108533999999949</c:v>
                </c:pt>
                <c:pt idx="656">
                  <c:v>97.1088429999986</c:v>
                </c:pt>
                <c:pt idx="657">
                  <c:v>97.108845999999858</c:v>
                </c:pt>
                <c:pt idx="658">
                  <c:v>97.109627000000003</c:v>
                </c:pt>
                <c:pt idx="659">
                  <c:v>97.110184000000004</c:v>
                </c:pt>
                <c:pt idx="660">
                  <c:v>97.110439999999983</c:v>
                </c:pt>
                <c:pt idx="661">
                  <c:v>97.110557999999983</c:v>
                </c:pt>
                <c:pt idx="662">
                  <c:v>97.110557999999983</c:v>
                </c:pt>
                <c:pt idx="663">
                  <c:v>97.110557999999983</c:v>
                </c:pt>
                <c:pt idx="664">
                  <c:v>97.110557999999983</c:v>
                </c:pt>
                <c:pt idx="665">
                  <c:v>97.110557999999983</c:v>
                </c:pt>
                <c:pt idx="666">
                  <c:v>97.110557999999983</c:v>
                </c:pt>
                <c:pt idx="667">
                  <c:v>97.110557999999983</c:v>
                </c:pt>
                <c:pt idx="668">
                  <c:v>97.407718000000003</c:v>
                </c:pt>
                <c:pt idx="669">
                  <c:v>97.431729000001027</c:v>
                </c:pt>
                <c:pt idx="670">
                  <c:v>97.448060999999996</c:v>
                </c:pt>
                <c:pt idx="671">
                  <c:v>97.464135000000027</c:v>
                </c:pt>
                <c:pt idx="672">
                  <c:v>97.479872999999458</c:v>
                </c:pt>
                <c:pt idx="673">
                  <c:v>97.495270000000005</c:v>
                </c:pt>
                <c:pt idx="674">
                  <c:v>97.509766999999982</c:v>
                </c:pt>
                <c:pt idx="675">
                  <c:v>97.509779999999978</c:v>
                </c:pt>
                <c:pt idx="676">
                  <c:v>97.515411</c:v>
                </c:pt>
                <c:pt idx="677">
                  <c:v>97.51657299999998</c:v>
                </c:pt>
                <c:pt idx="678">
                  <c:v>97.517348999999982</c:v>
                </c:pt>
                <c:pt idx="679">
                  <c:v>97.522886999999358</c:v>
                </c:pt>
                <c:pt idx="680">
                  <c:v>97.538943000000003</c:v>
                </c:pt>
                <c:pt idx="681">
                  <c:v>97.545720000000003</c:v>
                </c:pt>
                <c:pt idx="682">
                  <c:v>97.554958999999982</c:v>
                </c:pt>
                <c:pt idx="683">
                  <c:v>97.556111000000001</c:v>
                </c:pt>
                <c:pt idx="684">
                  <c:v>97.558059999999998</c:v>
                </c:pt>
                <c:pt idx="685">
                  <c:v>97.611643000000427</c:v>
                </c:pt>
                <c:pt idx="686">
                  <c:v>97.626788999998269</c:v>
                </c:pt>
                <c:pt idx="687">
                  <c:v>97.643217000000007</c:v>
                </c:pt>
                <c:pt idx="688">
                  <c:v>97.686261999999999</c:v>
                </c:pt>
                <c:pt idx="689">
                  <c:v>97.720537999999948</c:v>
                </c:pt>
                <c:pt idx="690">
                  <c:v>97.720537999999948</c:v>
                </c:pt>
                <c:pt idx="691">
                  <c:v>97.750579999999999</c:v>
                </c:pt>
                <c:pt idx="692">
                  <c:v>97.770258999999982</c:v>
                </c:pt>
                <c:pt idx="693">
                  <c:v>97.777266999999995</c:v>
                </c:pt>
                <c:pt idx="694">
                  <c:v>97.789353000000006</c:v>
                </c:pt>
                <c:pt idx="695">
                  <c:v>97.813338999999758</c:v>
                </c:pt>
                <c:pt idx="696">
                  <c:v>97.827579999999998</c:v>
                </c:pt>
                <c:pt idx="697">
                  <c:v>97.841690999999997</c:v>
                </c:pt>
                <c:pt idx="698">
                  <c:v>97.850786999999258</c:v>
                </c:pt>
                <c:pt idx="699">
                  <c:v>97.869701999999918</c:v>
                </c:pt>
                <c:pt idx="700">
                  <c:v>97.88356899999998</c:v>
                </c:pt>
                <c:pt idx="701">
                  <c:v>97.883589000000001</c:v>
                </c:pt>
                <c:pt idx="702">
                  <c:v>97.883683000000005</c:v>
                </c:pt>
                <c:pt idx="703">
                  <c:v>97.886651000000001</c:v>
                </c:pt>
                <c:pt idx="704">
                  <c:v>97.886651000000001</c:v>
                </c:pt>
                <c:pt idx="705">
                  <c:v>97.889114000000006</c:v>
                </c:pt>
                <c:pt idx="706">
                  <c:v>97.889114000000006</c:v>
                </c:pt>
                <c:pt idx="707">
                  <c:v>97.889114000000006</c:v>
                </c:pt>
                <c:pt idx="708">
                  <c:v>97.891864999999996</c:v>
                </c:pt>
                <c:pt idx="709">
                  <c:v>97.891864999999996</c:v>
                </c:pt>
                <c:pt idx="710">
                  <c:v>97.892031999999958</c:v>
                </c:pt>
                <c:pt idx="711">
                  <c:v>97.892031999999958</c:v>
                </c:pt>
                <c:pt idx="712">
                  <c:v>97.979921000000004</c:v>
                </c:pt>
                <c:pt idx="713">
                  <c:v>98.013787999999948</c:v>
                </c:pt>
                <c:pt idx="714">
                  <c:v>98.013787999999948</c:v>
                </c:pt>
                <c:pt idx="715">
                  <c:v>98.086457999999979</c:v>
                </c:pt>
                <c:pt idx="716">
                  <c:v>98.099981</c:v>
                </c:pt>
                <c:pt idx="717">
                  <c:v>98.113326000000001</c:v>
                </c:pt>
                <c:pt idx="718">
                  <c:v>98.116450999999998</c:v>
                </c:pt>
                <c:pt idx="719">
                  <c:v>98.137478999999658</c:v>
                </c:pt>
                <c:pt idx="720">
                  <c:v>98.152780999998399</c:v>
                </c:pt>
                <c:pt idx="721">
                  <c:v>98.155220999999983</c:v>
                </c:pt>
                <c:pt idx="722">
                  <c:v>98.161507999999998</c:v>
                </c:pt>
                <c:pt idx="723">
                  <c:v>98.161507999999998</c:v>
                </c:pt>
                <c:pt idx="724">
                  <c:v>98.199116000000004</c:v>
                </c:pt>
                <c:pt idx="725">
                  <c:v>98.199116000000004</c:v>
                </c:pt>
                <c:pt idx="726">
                  <c:v>98.228765999999979</c:v>
                </c:pt>
                <c:pt idx="727">
                  <c:v>98.244642999999996</c:v>
                </c:pt>
                <c:pt idx="728">
                  <c:v>98.257726000000005</c:v>
                </c:pt>
                <c:pt idx="729">
                  <c:v>98.257726000000005</c:v>
                </c:pt>
                <c:pt idx="730">
                  <c:v>98.266935000000004</c:v>
                </c:pt>
                <c:pt idx="731">
                  <c:v>98.272501999999989</c:v>
                </c:pt>
                <c:pt idx="732">
                  <c:v>98.293054000000026</c:v>
                </c:pt>
                <c:pt idx="733">
                  <c:v>98.310540000000003</c:v>
                </c:pt>
                <c:pt idx="734">
                  <c:v>98.327524999999994</c:v>
                </c:pt>
                <c:pt idx="735">
                  <c:v>98.34880099999998</c:v>
                </c:pt>
                <c:pt idx="736">
                  <c:v>98.361360000000005</c:v>
                </c:pt>
                <c:pt idx="737">
                  <c:v>98.373563000000004</c:v>
                </c:pt>
                <c:pt idx="738">
                  <c:v>98.385525000000001</c:v>
                </c:pt>
                <c:pt idx="739">
                  <c:v>98.397354000000007</c:v>
                </c:pt>
                <c:pt idx="740">
                  <c:v>98.397354000000007</c:v>
                </c:pt>
                <c:pt idx="741">
                  <c:v>98.420951000000002</c:v>
                </c:pt>
                <c:pt idx="742">
                  <c:v>98.432517000000004</c:v>
                </c:pt>
                <c:pt idx="743">
                  <c:v>98.444052000000127</c:v>
                </c:pt>
                <c:pt idx="744">
                  <c:v>98.455438999999558</c:v>
                </c:pt>
                <c:pt idx="745">
                  <c:v>98.466734000000002</c:v>
                </c:pt>
                <c:pt idx="746">
                  <c:v>98.476069999999993</c:v>
                </c:pt>
                <c:pt idx="747">
                  <c:v>98.489074000000002</c:v>
                </c:pt>
                <c:pt idx="748">
                  <c:v>98.499989999999997</c:v>
                </c:pt>
                <c:pt idx="749">
                  <c:v>98.510799000000006</c:v>
                </c:pt>
                <c:pt idx="750">
                  <c:v>98.521604999999994</c:v>
                </c:pt>
                <c:pt idx="751">
                  <c:v>98.532120000000006</c:v>
                </c:pt>
                <c:pt idx="752">
                  <c:v>98.542590000000004</c:v>
                </c:pt>
                <c:pt idx="753">
                  <c:v>98.54384899999998</c:v>
                </c:pt>
                <c:pt idx="754">
                  <c:v>98.54384899999998</c:v>
                </c:pt>
                <c:pt idx="755">
                  <c:v>98.544741000000002</c:v>
                </c:pt>
                <c:pt idx="756">
                  <c:v>98.544741000000002</c:v>
                </c:pt>
                <c:pt idx="757">
                  <c:v>98.547226000001416</c:v>
                </c:pt>
                <c:pt idx="758">
                  <c:v>98.575376999998298</c:v>
                </c:pt>
                <c:pt idx="759">
                  <c:v>98.575455999999988</c:v>
                </c:pt>
                <c:pt idx="760">
                  <c:v>98.575455999999988</c:v>
                </c:pt>
                <c:pt idx="761">
                  <c:v>98.609229999999997</c:v>
                </c:pt>
                <c:pt idx="762">
                  <c:v>98.646012999999982</c:v>
                </c:pt>
                <c:pt idx="763">
                  <c:v>98.656189999999981</c:v>
                </c:pt>
                <c:pt idx="764">
                  <c:v>98.665511999999978</c:v>
                </c:pt>
                <c:pt idx="765">
                  <c:v>98.669175999999979</c:v>
                </c:pt>
                <c:pt idx="766">
                  <c:v>98.676383999999658</c:v>
                </c:pt>
                <c:pt idx="767">
                  <c:v>98.695847999999458</c:v>
                </c:pt>
                <c:pt idx="768">
                  <c:v>98.705674000000002</c:v>
                </c:pt>
                <c:pt idx="769">
                  <c:v>98.715367999999998</c:v>
                </c:pt>
                <c:pt idx="770">
                  <c:v>98.716860999999994</c:v>
                </c:pt>
                <c:pt idx="771">
                  <c:v>98.716919000001027</c:v>
                </c:pt>
                <c:pt idx="772">
                  <c:v>98.718952999999999</c:v>
                </c:pt>
                <c:pt idx="773">
                  <c:v>98.727722999999983</c:v>
                </c:pt>
                <c:pt idx="774">
                  <c:v>98.733187999999998</c:v>
                </c:pt>
                <c:pt idx="775">
                  <c:v>98.735496999999981</c:v>
                </c:pt>
                <c:pt idx="776">
                  <c:v>98.757965000000027</c:v>
                </c:pt>
                <c:pt idx="777">
                  <c:v>98.757965000000027</c:v>
                </c:pt>
                <c:pt idx="778">
                  <c:v>98.768229000001213</c:v>
                </c:pt>
                <c:pt idx="779">
                  <c:v>98.768964999999994</c:v>
                </c:pt>
                <c:pt idx="780">
                  <c:v>98.769675000000007</c:v>
                </c:pt>
                <c:pt idx="781">
                  <c:v>98.779250000000005</c:v>
                </c:pt>
                <c:pt idx="782">
                  <c:v>98.792295999999993</c:v>
                </c:pt>
                <c:pt idx="783">
                  <c:v>98.798714000000004</c:v>
                </c:pt>
                <c:pt idx="784">
                  <c:v>98.820940999999948</c:v>
                </c:pt>
                <c:pt idx="785">
                  <c:v>98.841227000000927</c:v>
                </c:pt>
                <c:pt idx="786">
                  <c:v>98.845940999999982</c:v>
                </c:pt>
                <c:pt idx="787">
                  <c:v>98.850568999999979</c:v>
                </c:pt>
                <c:pt idx="788">
                  <c:v>98.855801999999358</c:v>
                </c:pt>
                <c:pt idx="789">
                  <c:v>98.870197999999988</c:v>
                </c:pt>
                <c:pt idx="790">
                  <c:v>98.870223999999993</c:v>
                </c:pt>
                <c:pt idx="791">
                  <c:v>98.885310999999959</c:v>
                </c:pt>
                <c:pt idx="792">
                  <c:v>98.905755999999982</c:v>
                </c:pt>
                <c:pt idx="793">
                  <c:v>98.912709000000007</c:v>
                </c:pt>
                <c:pt idx="794">
                  <c:v>98.922286</c:v>
                </c:pt>
                <c:pt idx="795">
                  <c:v>98.931754000000026</c:v>
                </c:pt>
                <c:pt idx="796">
                  <c:v>98.939027999999993</c:v>
                </c:pt>
                <c:pt idx="797">
                  <c:v>98.953126999999995</c:v>
                </c:pt>
                <c:pt idx="798">
                  <c:v>98.973922000000002</c:v>
                </c:pt>
                <c:pt idx="799">
                  <c:v>98.987251000000327</c:v>
                </c:pt>
                <c:pt idx="800">
                  <c:v>98.998220000000927</c:v>
                </c:pt>
                <c:pt idx="801">
                  <c:v>99.011180999999993</c:v>
                </c:pt>
                <c:pt idx="802">
                  <c:v>99.023555999999999</c:v>
                </c:pt>
                <c:pt idx="803">
                  <c:v>99.038515000000004</c:v>
                </c:pt>
                <c:pt idx="804">
                  <c:v>99.050487999999959</c:v>
                </c:pt>
                <c:pt idx="805">
                  <c:v>99.061344000000005</c:v>
                </c:pt>
                <c:pt idx="806">
                  <c:v>99.071674999999999</c:v>
                </c:pt>
                <c:pt idx="807">
                  <c:v>99.080867999999981</c:v>
                </c:pt>
                <c:pt idx="808">
                  <c:v>99.089970999999949</c:v>
                </c:pt>
                <c:pt idx="809">
                  <c:v>99.099053999999995</c:v>
                </c:pt>
                <c:pt idx="810">
                  <c:v>99.107881999999989</c:v>
                </c:pt>
                <c:pt idx="811">
                  <c:v>99.116697000000002</c:v>
                </c:pt>
                <c:pt idx="812">
                  <c:v>99.125435999998658</c:v>
                </c:pt>
                <c:pt idx="813">
                  <c:v>99.133831999999558</c:v>
                </c:pt>
                <c:pt idx="814">
                  <c:v>99.142696000000001</c:v>
                </c:pt>
                <c:pt idx="815">
                  <c:v>99.151319000000001</c:v>
                </c:pt>
                <c:pt idx="816">
                  <c:v>99.15689399999998</c:v>
                </c:pt>
                <c:pt idx="817">
                  <c:v>99.162891999999758</c:v>
                </c:pt>
                <c:pt idx="818">
                  <c:v>99.177067999999949</c:v>
                </c:pt>
                <c:pt idx="819">
                  <c:v>99.177432999998658</c:v>
                </c:pt>
                <c:pt idx="820">
                  <c:v>99.194224000001228</c:v>
                </c:pt>
                <c:pt idx="821">
                  <c:v>99.194224000001228</c:v>
                </c:pt>
                <c:pt idx="822">
                  <c:v>99.211355999999995</c:v>
                </c:pt>
                <c:pt idx="823">
                  <c:v>99.219730000000013</c:v>
                </c:pt>
                <c:pt idx="824">
                  <c:v>99.228026999999983</c:v>
                </c:pt>
                <c:pt idx="825">
                  <c:v>99.236180000000004</c:v>
                </c:pt>
                <c:pt idx="826">
                  <c:v>99.244296000001228</c:v>
                </c:pt>
                <c:pt idx="827">
                  <c:v>99.252184</c:v>
                </c:pt>
                <c:pt idx="828">
                  <c:v>99.260075000000001</c:v>
                </c:pt>
                <c:pt idx="829">
                  <c:v>99.267891000000006</c:v>
                </c:pt>
                <c:pt idx="830">
                  <c:v>99.275622999999982</c:v>
                </c:pt>
                <c:pt idx="831">
                  <c:v>99.277877999999959</c:v>
                </c:pt>
                <c:pt idx="832">
                  <c:v>99.291024000001286</c:v>
                </c:pt>
                <c:pt idx="833">
                  <c:v>99.293159000000827</c:v>
                </c:pt>
                <c:pt idx="834">
                  <c:v>99.293159000000827</c:v>
                </c:pt>
                <c:pt idx="835">
                  <c:v>99.298130999999998</c:v>
                </c:pt>
                <c:pt idx="836">
                  <c:v>99.321089000000001</c:v>
                </c:pt>
                <c:pt idx="837">
                  <c:v>99.328780999998529</c:v>
                </c:pt>
                <c:pt idx="838">
                  <c:v>99.335169999999991</c:v>
                </c:pt>
                <c:pt idx="839">
                  <c:v>99.343611999999993</c:v>
                </c:pt>
                <c:pt idx="840">
                  <c:v>99.350830000000002</c:v>
                </c:pt>
                <c:pt idx="841">
                  <c:v>99.357934999999998</c:v>
                </c:pt>
                <c:pt idx="842">
                  <c:v>99.364023000000827</c:v>
                </c:pt>
                <c:pt idx="843">
                  <c:v>99.372100999999958</c:v>
                </c:pt>
                <c:pt idx="844">
                  <c:v>99.379159000000001</c:v>
                </c:pt>
                <c:pt idx="845">
                  <c:v>99.386186999999978</c:v>
                </c:pt>
                <c:pt idx="846">
                  <c:v>99.393125999999995</c:v>
                </c:pt>
                <c:pt idx="847">
                  <c:v>99.399885999999981</c:v>
                </c:pt>
                <c:pt idx="848">
                  <c:v>99.406634999999994</c:v>
                </c:pt>
                <c:pt idx="849">
                  <c:v>99.413308999999998</c:v>
                </c:pt>
                <c:pt idx="850">
                  <c:v>99.419844000000026</c:v>
                </c:pt>
                <c:pt idx="851">
                  <c:v>99.426366000000002</c:v>
                </c:pt>
                <c:pt idx="852">
                  <c:v>99.427306000000002</c:v>
                </c:pt>
                <c:pt idx="853">
                  <c:v>99.429671999999982</c:v>
                </c:pt>
                <c:pt idx="854">
                  <c:v>99.440300000000022</c:v>
                </c:pt>
                <c:pt idx="855">
                  <c:v>99.448958000000005</c:v>
                </c:pt>
                <c:pt idx="856">
                  <c:v>99.458784999999978</c:v>
                </c:pt>
                <c:pt idx="857">
                  <c:v>99.465204000000227</c:v>
                </c:pt>
                <c:pt idx="858">
                  <c:v>99.471581999999998</c:v>
                </c:pt>
                <c:pt idx="859">
                  <c:v>99.477524000000727</c:v>
                </c:pt>
                <c:pt idx="860">
                  <c:v>99.484240000000227</c:v>
                </c:pt>
                <c:pt idx="861">
                  <c:v>99.490522999999996</c:v>
                </c:pt>
                <c:pt idx="862">
                  <c:v>99.496791999999999</c:v>
                </c:pt>
                <c:pt idx="863">
                  <c:v>99.503058999999979</c:v>
                </c:pt>
                <c:pt idx="864">
                  <c:v>99.509024999999994</c:v>
                </c:pt>
                <c:pt idx="865">
                  <c:v>99.515384999999981</c:v>
                </c:pt>
                <c:pt idx="866">
                  <c:v>99.521518</c:v>
                </c:pt>
                <c:pt idx="867">
                  <c:v>99.527128000000005</c:v>
                </c:pt>
                <c:pt idx="868">
                  <c:v>99.527128000000005</c:v>
                </c:pt>
                <c:pt idx="869">
                  <c:v>99.527128000000005</c:v>
                </c:pt>
                <c:pt idx="870">
                  <c:v>99.541594000000927</c:v>
                </c:pt>
                <c:pt idx="871">
                  <c:v>99.548793000000003</c:v>
                </c:pt>
                <c:pt idx="872">
                  <c:v>99.554148999999981</c:v>
                </c:pt>
                <c:pt idx="873">
                  <c:v>99.559446999999949</c:v>
                </c:pt>
                <c:pt idx="874">
                  <c:v>99.559533999999999</c:v>
                </c:pt>
                <c:pt idx="875">
                  <c:v>99.560705999999982</c:v>
                </c:pt>
                <c:pt idx="876">
                  <c:v>99.575211999999979</c:v>
                </c:pt>
                <c:pt idx="877">
                  <c:v>99.580428999999981</c:v>
                </c:pt>
                <c:pt idx="878">
                  <c:v>99.585621000000003</c:v>
                </c:pt>
                <c:pt idx="879">
                  <c:v>99.590664000001027</c:v>
                </c:pt>
                <c:pt idx="880">
                  <c:v>99.590664000001027</c:v>
                </c:pt>
                <c:pt idx="881">
                  <c:v>99.590664000001027</c:v>
                </c:pt>
                <c:pt idx="882">
                  <c:v>99.605524000000003</c:v>
                </c:pt>
                <c:pt idx="883">
                  <c:v>99.605524000000003</c:v>
                </c:pt>
                <c:pt idx="884">
                  <c:v>99.615430999999958</c:v>
                </c:pt>
                <c:pt idx="885">
                  <c:v>99.620261999999983</c:v>
                </c:pt>
                <c:pt idx="886">
                  <c:v>99.620261999999983</c:v>
                </c:pt>
                <c:pt idx="887">
                  <c:v>99.620261999999983</c:v>
                </c:pt>
                <c:pt idx="888">
                  <c:v>99.622038999998239</c:v>
                </c:pt>
                <c:pt idx="889">
                  <c:v>99.622038999998239</c:v>
                </c:pt>
                <c:pt idx="890">
                  <c:v>99.644043999999994</c:v>
                </c:pt>
                <c:pt idx="891">
                  <c:v>99.644043999999994</c:v>
                </c:pt>
                <c:pt idx="892">
                  <c:v>99.648928999999981</c:v>
                </c:pt>
                <c:pt idx="893">
                  <c:v>99.65413599999998</c:v>
                </c:pt>
                <c:pt idx="894">
                  <c:v>99.662944999999979</c:v>
                </c:pt>
                <c:pt idx="895">
                  <c:v>99.667546000000002</c:v>
                </c:pt>
                <c:pt idx="896">
                  <c:v>99.667546000000002</c:v>
                </c:pt>
                <c:pt idx="897">
                  <c:v>99.676697999999988</c:v>
                </c:pt>
                <c:pt idx="898">
                  <c:v>99.681262000000004</c:v>
                </c:pt>
                <c:pt idx="899">
                  <c:v>99.685778999998064</c:v>
                </c:pt>
                <c:pt idx="900">
                  <c:v>99.690213000000227</c:v>
                </c:pt>
                <c:pt idx="901">
                  <c:v>99.694642999999999</c:v>
                </c:pt>
                <c:pt idx="902">
                  <c:v>99.694642999999999</c:v>
                </c:pt>
                <c:pt idx="903">
                  <c:v>99.703467000000003</c:v>
                </c:pt>
                <c:pt idx="904">
                  <c:v>99.707856000000007</c:v>
                </c:pt>
                <c:pt idx="905">
                  <c:v>99.712106000000006</c:v>
                </c:pt>
                <c:pt idx="906">
                  <c:v>99.716347999999982</c:v>
                </c:pt>
                <c:pt idx="907">
                  <c:v>99.719588000000002</c:v>
                </c:pt>
                <c:pt idx="908">
                  <c:v>99.724745999999982</c:v>
                </c:pt>
                <c:pt idx="909">
                  <c:v>99.728909000000002</c:v>
                </c:pt>
                <c:pt idx="910">
                  <c:v>99.733069000000327</c:v>
                </c:pt>
                <c:pt idx="911">
                  <c:v>99.733134000000007</c:v>
                </c:pt>
                <c:pt idx="912">
                  <c:v>99.741339999999994</c:v>
                </c:pt>
                <c:pt idx="913">
                  <c:v>99.745435999999998</c:v>
                </c:pt>
                <c:pt idx="914">
                  <c:v>99.749516999999997</c:v>
                </c:pt>
                <c:pt idx="915">
                  <c:v>99.753375999999989</c:v>
                </c:pt>
                <c:pt idx="916">
                  <c:v>99.757212999999993</c:v>
                </c:pt>
                <c:pt idx="917">
                  <c:v>99.757212999999993</c:v>
                </c:pt>
                <c:pt idx="918">
                  <c:v>99.764878999999979</c:v>
                </c:pt>
                <c:pt idx="919">
                  <c:v>99.768614999999997</c:v>
                </c:pt>
                <c:pt idx="920">
                  <c:v>99.772234999999981</c:v>
                </c:pt>
                <c:pt idx="921">
                  <c:v>99.775839999999988</c:v>
                </c:pt>
                <c:pt idx="922">
                  <c:v>99.776860999999982</c:v>
                </c:pt>
                <c:pt idx="923">
                  <c:v>99.782955000000001</c:v>
                </c:pt>
                <c:pt idx="924">
                  <c:v>99.786470999999949</c:v>
                </c:pt>
                <c:pt idx="925">
                  <c:v>99.786470999999949</c:v>
                </c:pt>
                <c:pt idx="926">
                  <c:v>99.793402999999998</c:v>
                </c:pt>
                <c:pt idx="927">
                  <c:v>99.796823000000927</c:v>
                </c:pt>
                <c:pt idx="928">
                  <c:v>99.800130999999979</c:v>
                </c:pt>
                <c:pt idx="929">
                  <c:v>99.803534999999982</c:v>
                </c:pt>
                <c:pt idx="930">
                  <c:v>99.806395999999978</c:v>
                </c:pt>
                <c:pt idx="931">
                  <c:v>99.810237000000001</c:v>
                </c:pt>
                <c:pt idx="932">
                  <c:v>99.810237000000001</c:v>
                </c:pt>
                <c:pt idx="933">
                  <c:v>99.816766999999999</c:v>
                </c:pt>
                <c:pt idx="934">
                  <c:v>99.819997000000001</c:v>
                </c:pt>
                <c:pt idx="935">
                  <c:v>99.822835999998958</c:v>
                </c:pt>
                <c:pt idx="936">
                  <c:v>99.826269999999994</c:v>
                </c:pt>
                <c:pt idx="937">
                  <c:v>99.829391999999658</c:v>
                </c:pt>
                <c:pt idx="938">
                  <c:v>99.832408999999558</c:v>
                </c:pt>
                <c:pt idx="939">
                  <c:v>99.835378999998326</c:v>
                </c:pt>
                <c:pt idx="940">
                  <c:v>99.838333999999989</c:v>
                </c:pt>
                <c:pt idx="941">
                  <c:v>99.841195999999997</c:v>
                </c:pt>
                <c:pt idx="942">
                  <c:v>99.844054000000227</c:v>
                </c:pt>
                <c:pt idx="943">
                  <c:v>99.846873000000002</c:v>
                </c:pt>
                <c:pt idx="944">
                  <c:v>99.847188000000003</c:v>
                </c:pt>
                <c:pt idx="945">
                  <c:v>99.847188000000003</c:v>
                </c:pt>
                <c:pt idx="946">
                  <c:v>99.847188000000003</c:v>
                </c:pt>
                <c:pt idx="947">
                  <c:v>99.849001000000001</c:v>
                </c:pt>
                <c:pt idx="948">
                  <c:v>99.860099000000005</c:v>
                </c:pt>
                <c:pt idx="949">
                  <c:v>99.863378999998858</c:v>
                </c:pt>
                <c:pt idx="950">
                  <c:v>99.866124999999997</c:v>
                </c:pt>
                <c:pt idx="951">
                  <c:v>99.868851999999919</c:v>
                </c:pt>
                <c:pt idx="952">
                  <c:v>99.871545999999981</c:v>
                </c:pt>
                <c:pt idx="953">
                  <c:v>99.874215000000007</c:v>
                </c:pt>
                <c:pt idx="954">
                  <c:v>99.876879999999858</c:v>
                </c:pt>
                <c:pt idx="955">
                  <c:v>99.879372999998239</c:v>
                </c:pt>
                <c:pt idx="956">
                  <c:v>99.881859000000006</c:v>
                </c:pt>
                <c:pt idx="957">
                  <c:v>99.884242999999998</c:v>
                </c:pt>
                <c:pt idx="958">
                  <c:v>99.886617000000001</c:v>
                </c:pt>
                <c:pt idx="959">
                  <c:v>99.888986999999958</c:v>
                </c:pt>
                <c:pt idx="960">
                  <c:v>99.891261000000227</c:v>
                </c:pt>
                <c:pt idx="961">
                  <c:v>99.893510000000006</c:v>
                </c:pt>
                <c:pt idx="962">
                  <c:v>99.895674999999983</c:v>
                </c:pt>
                <c:pt idx="963">
                  <c:v>99.897835999999998</c:v>
                </c:pt>
                <c:pt idx="964">
                  <c:v>99.899773999999979</c:v>
                </c:pt>
                <c:pt idx="965">
                  <c:v>99.902055000000004</c:v>
                </c:pt>
                <c:pt idx="966">
                  <c:v>99.904157999999995</c:v>
                </c:pt>
                <c:pt idx="967">
                  <c:v>99.906171000000001</c:v>
                </c:pt>
                <c:pt idx="968">
                  <c:v>99.908158999999998</c:v>
                </c:pt>
                <c:pt idx="969">
                  <c:v>99.910082000000003</c:v>
                </c:pt>
                <c:pt idx="970">
                  <c:v>99.910917999999995</c:v>
                </c:pt>
                <c:pt idx="971">
                  <c:v>99.913509000001127</c:v>
                </c:pt>
                <c:pt idx="972">
                  <c:v>99.915734</c:v>
                </c:pt>
                <c:pt idx="973">
                  <c:v>99.917394000000527</c:v>
                </c:pt>
                <c:pt idx="974">
                  <c:v>99.919292999999996</c:v>
                </c:pt>
                <c:pt idx="975">
                  <c:v>99.921041000000002</c:v>
                </c:pt>
                <c:pt idx="976">
                  <c:v>99.922646999999998</c:v>
                </c:pt>
                <c:pt idx="977">
                  <c:v>99.924284000000227</c:v>
                </c:pt>
                <c:pt idx="978">
                  <c:v>99.925847999999988</c:v>
                </c:pt>
                <c:pt idx="979">
                  <c:v>99.927385999999998</c:v>
                </c:pt>
                <c:pt idx="980">
                  <c:v>99.928901999999979</c:v>
                </c:pt>
                <c:pt idx="981">
                  <c:v>99.930327000000005</c:v>
                </c:pt>
                <c:pt idx="982">
                  <c:v>99.931746000000004</c:v>
                </c:pt>
                <c:pt idx="983">
                  <c:v>99.931746000000004</c:v>
                </c:pt>
                <c:pt idx="984">
                  <c:v>99.934561000000627</c:v>
                </c:pt>
                <c:pt idx="985">
                  <c:v>99.935962000000004</c:v>
                </c:pt>
                <c:pt idx="986">
                  <c:v>99.937359000000427</c:v>
                </c:pt>
                <c:pt idx="987">
                  <c:v>99.938729999999993</c:v>
                </c:pt>
                <c:pt idx="988">
                  <c:v>99.940066000000527</c:v>
                </c:pt>
                <c:pt idx="989">
                  <c:v>99.941401999999997</c:v>
                </c:pt>
                <c:pt idx="990">
                  <c:v>99.942717000000002</c:v>
                </c:pt>
                <c:pt idx="991">
                  <c:v>99.944022000001027</c:v>
                </c:pt>
                <c:pt idx="992">
                  <c:v>99.944929000001849</c:v>
                </c:pt>
                <c:pt idx="993">
                  <c:v>99.946608999999995</c:v>
                </c:pt>
                <c:pt idx="994">
                  <c:v>99.947897999999995</c:v>
                </c:pt>
                <c:pt idx="995">
                  <c:v>99.949178000000003</c:v>
                </c:pt>
                <c:pt idx="996">
                  <c:v>99.950453999999993</c:v>
                </c:pt>
                <c:pt idx="997">
                  <c:v>99.950453999999993</c:v>
                </c:pt>
                <c:pt idx="998">
                  <c:v>99.952917999999983</c:v>
                </c:pt>
                <c:pt idx="999">
                  <c:v>99.954108000000005</c:v>
                </c:pt>
                <c:pt idx="1000">
                  <c:v>99.954108000000005</c:v>
                </c:pt>
                <c:pt idx="1001">
                  <c:v>99.956405000000004</c:v>
                </c:pt>
                <c:pt idx="1002">
                  <c:v>99.957544999999996</c:v>
                </c:pt>
                <c:pt idx="1003">
                  <c:v>99.958653999999996</c:v>
                </c:pt>
                <c:pt idx="1004">
                  <c:v>99.958923999999996</c:v>
                </c:pt>
                <c:pt idx="1005">
                  <c:v>99.960847999999999</c:v>
                </c:pt>
                <c:pt idx="1006">
                  <c:v>99.960847999999999</c:v>
                </c:pt>
                <c:pt idx="1007">
                  <c:v>99.962943999999993</c:v>
                </c:pt>
                <c:pt idx="1008">
                  <c:v>99.963982000000001</c:v>
                </c:pt>
                <c:pt idx="1009">
                  <c:v>99.965014999999994</c:v>
                </c:pt>
                <c:pt idx="1010">
                  <c:v>99.966042000000002</c:v>
                </c:pt>
                <c:pt idx="1011">
                  <c:v>99.967064000001315</c:v>
                </c:pt>
                <c:pt idx="1012">
                  <c:v>99.96803199999998</c:v>
                </c:pt>
                <c:pt idx="1013">
                  <c:v>99.968992999999998</c:v>
                </c:pt>
                <c:pt idx="1014">
                  <c:v>99.969938999999982</c:v>
                </c:pt>
                <c:pt idx="1015">
                  <c:v>99.970873999999981</c:v>
                </c:pt>
                <c:pt idx="1016">
                  <c:v>99.971746999999979</c:v>
                </c:pt>
                <c:pt idx="1017">
                  <c:v>99.972611999999998</c:v>
                </c:pt>
                <c:pt idx="1018">
                  <c:v>99.97346899999998</c:v>
                </c:pt>
                <c:pt idx="1019">
                  <c:v>99.97346899999998</c:v>
                </c:pt>
                <c:pt idx="1020">
                  <c:v>99.97346899999998</c:v>
                </c:pt>
                <c:pt idx="1021">
                  <c:v>99.97346899999998</c:v>
                </c:pt>
                <c:pt idx="1022">
                  <c:v>99.97346899999998</c:v>
                </c:pt>
                <c:pt idx="1023">
                  <c:v>99.97346899999998</c:v>
                </c:pt>
                <c:pt idx="1024">
                  <c:v>99.973523000000327</c:v>
                </c:pt>
                <c:pt idx="1025">
                  <c:v>99.978733999999989</c:v>
                </c:pt>
                <c:pt idx="1026">
                  <c:v>99.980281000000005</c:v>
                </c:pt>
                <c:pt idx="1027">
                  <c:v>99.981110000000427</c:v>
                </c:pt>
                <c:pt idx="1028">
                  <c:v>99.981881999999999</c:v>
                </c:pt>
                <c:pt idx="1029">
                  <c:v>99.981881999999999</c:v>
                </c:pt>
                <c:pt idx="1030">
                  <c:v>99.983414999999994</c:v>
                </c:pt>
                <c:pt idx="1031">
                  <c:v>99.984130000000007</c:v>
                </c:pt>
                <c:pt idx="1032">
                  <c:v>99.984826000000027</c:v>
                </c:pt>
                <c:pt idx="1033">
                  <c:v>99.985513999999995</c:v>
                </c:pt>
                <c:pt idx="1034">
                  <c:v>99.986153000000527</c:v>
                </c:pt>
                <c:pt idx="1035">
                  <c:v>99.986780999999979</c:v>
                </c:pt>
                <c:pt idx="1036">
                  <c:v>99.987376999999981</c:v>
                </c:pt>
                <c:pt idx="1037">
                  <c:v>99.987961999999996</c:v>
                </c:pt>
                <c:pt idx="1038">
                  <c:v>99.988491999999979</c:v>
                </c:pt>
                <c:pt idx="1039">
                  <c:v>99.988810999999998</c:v>
                </c:pt>
                <c:pt idx="1040">
                  <c:v>99.989498999999981</c:v>
                </c:pt>
                <c:pt idx="1041">
                  <c:v>99.990000000000023</c:v>
                </c:pt>
                <c:pt idx="1042">
                  <c:v>99.990466000000026</c:v>
                </c:pt>
                <c:pt idx="1043">
                  <c:v>99.990891000000005</c:v>
                </c:pt>
                <c:pt idx="1044">
                  <c:v>99.991308000000004</c:v>
                </c:pt>
                <c:pt idx="1045">
                  <c:v>99.991720000000427</c:v>
                </c:pt>
                <c:pt idx="1046">
                  <c:v>99.992127999999994</c:v>
                </c:pt>
                <c:pt idx="1047">
                  <c:v>99.992514000000227</c:v>
                </c:pt>
                <c:pt idx="1048">
                  <c:v>99.992840000000001</c:v>
                </c:pt>
                <c:pt idx="1049">
                  <c:v>99.993162000000027</c:v>
                </c:pt>
                <c:pt idx="1050">
                  <c:v>99.993272000000005</c:v>
                </c:pt>
                <c:pt idx="1051">
                  <c:v>99.993773000000004</c:v>
                </c:pt>
                <c:pt idx="1052">
                  <c:v>99.994127000001242</c:v>
                </c:pt>
                <c:pt idx="1053">
                  <c:v>99.994428999999997</c:v>
                </c:pt>
                <c:pt idx="1054">
                  <c:v>99.994428999999997</c:v>
                </c:pt>
                <c:pt idx="1055">
                  <c:v>99.994428999999997</c:v>
                </c:pt>
                <c:pt idx="1056">
                  <c:v>99.995327000000003</c:v>
                </c:pt>
                <c:pt idx="1057">
                  <c:v>99.995616000000027</c:v>
                </c:pt>
                <c:pt idx="1058">
                  <c:v>99.995904999999993</c:v>
                </c:pt>
                <c:pt idx="1059">
                  <c:v>99.996188000000004</c:v>
                </c:pt>
                <c:pt idx="1060">
                  <c:v>99.996449999999996</c:v>
                </c:pt>
                <c:pt idx="1061">
                  <c:v>99.996707999999998</c:v>
                </c:pt>
                <c:pt idx="1062">
                  <c:v>99.996953000001199</c:v>
                </c:pt>
                <c:pt idx="1063">
                  <c:v>99.997045000000227</c:v>
                </c:pt>
                <c:pt idx="1064">
                  <c:v>99.997435999999993</c:v>
                </c:pt>
                <c:pt idx="1065">
                  <c:v>99.997655000001387</c:v>
                </c:pt>
                <c:pt idx="1066">
                  <c:v>99.997856000000027</c:v>
                </c:pt>
                <c:pt idx="1067">
                  <c:v>99.998035999999999</c:v>
                </c:pt>
                <c:pt idx="1068">
                  <c:v>99.998208000000005</c:v>
                </c:pt>
                <c:pt idx="1069">
                  <c:v>99.998208000000005</c:v>
                </c:pt>
                <c:pt idx="1070">
                  <c:v>99.998551000000006</c:v>
                </c:pt>
                <c:pt idx="1071">
                  <c:v>99.998716000000002</c:v>
                </c:pt>
                <c:pt idx="1072">
                  <c:v>99.998877999999948</c:v>
                </c:pt>
                <c:pt idx="1073">
                  <c:v>99.998985000000005</c:v>
                </c:pt>
                <c:pt idx="1074">
                  <c:v>99.999088999999998</c:v>
                </c:pt>
                <c:pt idx="1075">
                  <c:v>99.999182000000005</c:v>
                </c:pt>
                <c:pt idx="1076">
                  <c:v>99.999268000000427</c:v>
                </c:pt>
                <c:pt idx="1077">
                  <c:v>99.999353999999997</c:v>
                </c:pt>
                <c:pt idx="1078">
                  <c:v>99.999431999999999</c:v>
                </c:pt>
                <c:pt idx="1079">
                  <c:v>99.999431999999999</c:v>
                </c:pt>
                <c:pt idx="1080">
                  <c:v>99.999588000000003</c:v>
                </c:pt>
                <c:pt idx="1081">
                  <c:v>99.999645000000427</c:v>
                </c:pt>
                <c:pt idx="1082">
                  <c:v>99.999700000000004</c:v>
                </c:pt>
                <c:pt idx="1083">
                  <c:v>99.999756000000005</c:v>
                </c:pt>
                <c:pt idx="1084">
                  <c:v>99.999798999999982</c:v>
                </c:pt>
                <c:pt idx="1085">
                  <c:v>99.999842000000001</c:v>
                </c:pt>
                <c:pt idx="1086">
                  <c:v>99.999883999999994</c:v>
                </c:pt>
                <c:pt idx="1087">
                  <c:v>99.999910000000227</c:v>
                </c:pt>
                <c:pt idx="1088">
                  <c:v>99.999932999999999</c:v>
                </c:pt>
                <c:pt idx="1089">
                  <c:v>99.999954000000727</c:v>
                </c:pt>
                <c:pt idx="1090">
                  <c:v>99.999970000000005</c:v>
                </c:pt>
                <c:pt idx="1091">
                  <c:v>99.999977000000001</c:v>
                </c:pt>
                <c:pt idx="1092">
                  <c:v>99.999984000000026</c:v>
                </c:pt>
                <c:pt idx="1093">
                  <c:v>99.999989999999997</c:v>
                </c:pt>
                <c:pt idx="1094">
                  <c:v>99.999995999999996</c:v>
                </c:pt>
                <c:pt idx="1095">
                  <c:v>100</c:v>
                </c:pt>
                <c:pt idx="1096">
                  <c:v>100</c:v>
                </c:pt>
                <c:pt idx="1097">
                  <c:v>100</c:v>
                </c:pt>
                <c:pt idx="1098">
                  <c:v>100</c:v>
                </c:pt>
                <c:pt idx="1099">
                  <c:v>100</c:v>
                </c:pt>
              </c:numCache>
            </c:numRef>
          </c:yVal>
        </c:ser>
        <c:axId val="70607232"/>
        <c:axId val="70609152"/>
      </c:scatterChart>
      <c:valAx>
        <c:axId val="70607232"/>
        <c:scaling>
          <c:orientation val="minMax"/>
          <c:max val="1200"/>
          <c:min val="0"/>
        </c:scaling>
        <c:axPos val="b"/>
        <c:numFmt formatCode="General" sourceLinked="1"/>
        <c:tickLblPos val="nextTo"/>
        <c:spPr>
          <a:ln w="3175">
            <a:solidFill>
              <a:schemeClr val="accent3"/>
            </a:solidFill>
            <a:prstDash val="solid"/>
          </a:ln>
        </c:spPr>
        <c:txPr>
          <a:bodyPr rot="0" vert="horz"/>
          <a:lstStyle/>
          <a:p>
            <a:pPr>
              <a:defRPr sz="1400" b="0" i="0" u="none" strike="noStrike" baseline="0">
                <a:solidFill>
                  <a:schemeClr val="bg1"/>
                </a:solidFill>
                <a:latin typeface="Arial"/>
                <a:ea typeface="Arial"/>
                <a:cs typeface="Arial"/>
              </a:defRPr>
            </a:pPr>
            <a:endParaRPr lang="en-US"/>
          </a:p>
        </c:txPr>
        <c:crossAx val="70609152"/>
        <c:crosses val="autoZero"/>
        <c:crossBetween val="midCat"/>
        <c:majorUnit val="300"/>
      </c:valAx>
      <c:valAx>
        <c:axId val="70609152"/>
        <c:scaling>
          <c:orientation val="minMax"/>
          <c:max val="100"/>
        </c:scaling>
        <c:axPos val="l"/>
        <c:majorGridlines>
          <c:spPr>
            <a:ln w="3175">
              <a:solidFill>
                <a:schemeClr val="accent3"/>
              </a:solidFill>
              <a:prstDash val="solid"/>
            </a:ln>
          </c:spPr>
        </c:majorGridlines>
        <c:numFmt formatCode="General" sourceLinked="1"/>
        <c:tickLblPos val="nextTo"/>
        <c:spPr>
          <a:ln w="3175">
            <a:solidFill>
              <a:schemeClr val="bg1"/>
            </a:solidFill>
            <a:prstDash val="solid"/>
          </a:ln>
        </c:spPr>
        <c:txPr>
          <a:bodyPr rot="0" vert="horz"/>
          <a:lstStyle/>
          <a:p>
            <a:pPr>
              <a:defRPr sz="1400" b="0" i="0" u="none" strike="noStrike" baseline="0">
                <a:solidFill>
                  <a:schemeClr val="bg1"/>
                </a:solidFill>
                <a:latin typeface="Arial"/>
                <a:ea typeface="Arial"/>
                <a:cs typeface="Arial"/>
              </a:defRPr>
            </a:pPr>
            <a:endParaRPr lang="en-US"/>
          </a:p>
        </c:txPr>
        <c:crossAx val="70607232"/>
        <c:crosses val="autoZero"/>
        <c:crossBetween val="midCat"/>
      </c:valAx>
      <c:spPr>
        <a:noFill/>
        <a:ln w="25400">
          <a:noFill/>
        </a:ln>
      </c:spPr>
    </c:plotArea>
    <c:plotVisOnly val="1"/>
    <c:dispBlanksAs val="gap"/>
  </c:chart>
  <c:spPr>
    <a:noFill/>
    <a:ln w="9525">
      <a:noFill/>
    </a:ln>
  </c:spPr>
  <c:txPr>
    <a:bodyPr/>
    <a:lstStyle/>
    <a:p>
      <a:pPr>
        <a:defRPr sz="1000" b="0" i="0" u="none" strike="noStrike" baseline="0">
          <a:solidFill>
            <a:srgbClr val="000000"/>
          </a:solidFill>
          <a:latin typeface="Arial"/>
          <a:ea typeface="Arial"/>
          <a:cs typeface="Arial"/>
        </a:defRPr>
      </a:pPr>
      <a:endParaRPr lang="en-US"/>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3174" y="-3173"/>
            <a:ext cx="3173413" cy="481013"/>
          </a:xfrm>
          <a:prstGeom prst="rect">
            <a:avLst/>
          </a:prstGeom>
          <a:noFill/>
          <a:ln w="9525">
            <a:noFill/>
            <a:miter lim="800000"/>
            <a:headEnd/>
            <a:tailEnd/>
          </a:ln>
          <a:effectLst/>
        </p:spPr>
        <p:txBody>
          <a:bodyPr vert="horz" wrap="square" lIns="20756" tIns="0" rIns="20756" bIns="0" numCol="1" anchor="t" anchorCtr="0" compatLnSpc="1">
            <a:prstTxWarp prst="textNoShape">
              <a:avLst/>
            </a:prstTxWarp>
          </a:bodyPr>
          <a:lstStyle>
            <a:lvl1pPr defTabSz="1032271" eaLnBrk="0" hangingPunct="0">
              <a:defRPr sz="1000" i="1"/>
            </a:lvl1pPr>
          </a:lstStyle>
          <a:p>
            <a:endParaRPr lang="en-US"/>
          </a:p>
        </p:txBody>
      </p:sp>
      <p:sp>
        <p:nvSpPr>
          <p:cNvPr id="2051" name="Rectangle 3"/>
          <p:cNvSpPr>
            <a:spLocks noGrp="1" noChangeArrowheads="1"/>
          </p:cNvSpPr>
          <p:nvPr>
            <p:ph type="dt" idx="1"/>
          </p:nvPr>
        </p:nvSpPr>
        <p:spPr bwMode="auto">
          <a:xfrm>
            <a:off x="4144962" y="-3173"/>
            <a:ext cx="3173412" cy="481013"/>
          </a:xfrm>
          <a:prstGeom prst="rect">
            <a:avLst/>
          </a:prstGeom>
          <a:noFill/>
          <a:ln w="9525">
            <a:noFill/>
            <a:miter lim="800000"/>
            <a:headEnd/>
            <a:tailEnd/>
          </a:ln>
          <a:effectLst/>
        </p:spPr>
        <p:txBody>
          <a:bodyPr vert="horz" wrap="square" lIns="20756" tIns="0" rIns="20756" bIns="0" numCol="1" anchor="t" anchorCtr="0" compatLnSpc="1">
            <a:prstTxWarp prst="textNoShape">
              <a:avLst/>
            </a:prstTxWarp>
          </a:bodyPr>
          <a:lstStyle>
            <a:lvl1pPr algn="r" defTabSz="1032271" eaLnBrk="0" hangingPunct="0">
              <a:defRPr sz="1000" i="1"/>
            </a:lvl1pPr>
          </a:lstStyle>
          <a:p>
            <a:endParaRPr lang="en-US"/>
          </a:p>
        </p:txBody>
      </p:sp>
      <p:sp>
        <p:nvSpPr>
          <p:cNvPr id="2052" name="Rectangle 4"/>
          <p:cNvSpPr>
            <a:spLocks noGrp="1" noChangeArrowheads="1"/>
          </p:cNvSpPr>
          <p:nvPr>
            <p:ph type="ftr" sz="quarter" idx="4"/>
          </p:nvPr>
        </p:nvSpPr>
        <p:spPr bwMode="auto">
          <a:xfrm>
            <a:off x="-3174" y="9121776"/>
            <a:ext cx="3173413" cy="481013"/>
          </a:xfrm>
          <a:prstGeom prst="rect">
            <a:avLst/>
          </a:prstGeom>
          <a:noFill/>
          <a:ln w="9525">
            <a:noFill/>
            <a:miter lim="800000"/>
            <a:headEnd/>
            <a:tailEnd/>
          </a:ln>
          <a:effectLst/>
        </p:spPr>
        <p:txBody>
          <a:bodyPr vert="horz" wrap="square" lIns="20756" tIns="0" rIns="20756" bIns="0" numCol="1" anchor="b" anchorCtr="0" compatLnSpc="1">
            <a:prstTxWarp prst="textNoShape">
              <a:avLst/>
            </a:prstTxWarp>
          </a:bodyPr>
          <a:lstStyle>
            <a:lvl1pPr defTabSz="1032271" eaLnBrk="0" hangingPunct="0">
              <a:defRPr sz="1000" i="1"/>
            </a:lvl1pPr>
          </a:lstStyle>
          <a:p>
            <a:r>
              <a:rPr lang="en-US" smtClean="0"/>
              <a:t>J.A. Van Mieghem/Product Portfolio Management</a:t>
            </a:r>
            <a:endParaRPr lang="en-US"/>
          </a:p>
        </p:txBody>
      </p:sp>
      <p:sp>
        <p:nvSpPr>
          <p:cNvPr id="2053" name="Rectangle 5"/>
          <p:cNvSpPr>
            <a:spLocks noGrp="1" noChangeArrowheads="1"/>
          </p:cNvSpPr>
          <p:nvPr>
            <p:ph type="body" sz="quarter" idx="3"/>
          </p:nvPr>
        </p:nvSpPr>
        <p:spPr bwMode="auto">
          <a:xfrm>
            <a:off x="576264" y="4335464"/>
            <a:ext cx="6159500" cy="4543425"/>
          </a:xfrm>
          <a:prstGeom prst="rect">
            <a:avLst/>
          </a:prstGeom>
          <a:noFill/>
          <a:ln w="9525">
            <a:noFill/>
            <a:miter lim="800000"/>
            <a:headEnd/>
            <a:tailEnd/>
          </a:ln>
          <a:effectLst/>
        </p:spPr>
        <p:txBody>
          <a:bodyPr vert="horz" wrap="square" lIns="102048" tIns="51888" rIns="102048" bIns="51888" numCol="1" anchor="t" anchorCtr="0" compatLnSpc="1">
            <a:prstTxWarp prst="textNoShape">
              <a:avLst/>
            </a:prstTxWarp>
          </a:bodyPr>
          <a:lstStyle/>
          <a:p>
            <a:pPr lvl="0"/>
            <a:r>
              <a:rPr lang="en-US" smtClean="0"/>
              <a:t>Click to edit Master notes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4" name="Rectangle 6"/>
          <p:cNvSpPr>
            <a:spLocks noGrp="1" noRot="1" noChangeAspect="1" noChangeArrowheads="1" noTextEdit="1"/>
          </p:cNvSpPr>
          <p:nvPr>
            <p:ph type="sldImg" idx="2"/>
          </p:nvPr>
        </p:nvSpPr>
        <p:spPr bwMode="auto">
          <a:xfrm>
            <a:off x="936625" y="98425"/>
            <a:ext cx="5441950" cy="4081463"/>
          </a:xfrm>
          <a:prstGeom prst="rect">
            <a:avLst/>
          </a:prstGeom>
          <a:noFill/>
          <a:ln w="12700">
            <a:solidFill>
              <a:schemeClr val="tx1"/>
            </a:solidFill>
            <a:miter lim="800000"/>
            <a:headEnd/>
            <a:tailEnd/>
          </a:ln>
          <a:effectLst/>
        </p:spPr>
      </p:sp>
      <p:sp>
        <p:nvSpPr>
          <p:cNvPr id="2055" name="Rectangle 7"/>
          <p:cNvSpPr>
            <a:spLocks noGrp="1" noChangeArrowheads="1"/>
          </p:cNvSpPr>
          <p:nvPr>
            <p:ph type="sldNum" sz="quarter" idx="5"/>
          </p:nvPr>
        </p:nvSpPr>
        <p:spPr bwMode="auto">
          <a:xfrm>
            <a:off x="4137025" y="9134476"/>
            <a:ext cx="3190876" cy="473075"/>
          </a:xfrm>
          <a:prstGeom prst="rect">
            <a:avLst/>
          </a:prstGeom>
          <a:noFill/>
          <a:ln w="9525">
            <a:noFill/>
            <a:miter lim="800000"/>
            <a:headEnd/>
            <a:tailEnd/>
          </a:ln>
          <a:effectLst/>
        </p:spPr>
        <p:txBody>
          <a:bodyPr vert="horz" wrap="square" lIns="20756" tIns="0" rIns="20756" bIns="0" numCol="1" anchor="b" anchorCtr="0" compatLnSpc="1">
            <a:prstTxWarp prst="textNoShape">
              <a:avLst/>
            </a:prstTxWarp>
          </a:bodyPr>
          <a:lstStyle>
            <a:lvl1pPr algn="r" defTabSz="994038" eaLnBrk="0" hangingPunct="0">
              <a:defRPr sz="1000" i="1"/>
            </a:lvl1pPr>
          </a:lstStyle>
          <a:p>
            <a:fld id="{13A750FD-24EA-40CD-A8C5-A5A528139284}" type="slidenum">
              <a:rPr lang="en-US"/>
              <a:pPr/>
              <a:t>‹#›</a:t>
            </a:fld>
            <a:endParaRPr lang="en-US"/>
          </a:p>
        </p:txBody>
      </p:sp>
    </p:spTree>
  </p:cSld>
  <p:clrMap bg1="lt1" tx1="dk1" bg2="lt2" tx2="dk2" accent1="accent1" accent2="accent2" accent3="accent3" accent4="accent4" accent5="accent5" accent6="accent6" hlink="hlink" folHlink="folHlink"/>
  <p:hf hdr="0" dt="0"/>
  <p:notesStyle>
    <a:lvl1pPr algn="l" defTabSz="949325"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290513" algn="l" defTabSz="949325"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698500" algn="l" defTabSz="949325"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047750" algn="l" defTabSz="949325"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397000" algn="l" defTabSz="949325"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74604"/>
            <a:r>
              <a:rPr lang="en-US" dirty="0" smtClean="0">
                <a:solidFill>
                  <a:prstClr val="black"/>
                </a:solidFill>
              </a:rPr>
              <a:t>Operations Strategy/Sourcing &amp; Contracting</a:t>
            </a:r>
          </a:p>
        </p:txBody>
      </p:sp>
      <p:sp>
        <p:nvSpPr>
          <p:cNvPr id="46083" name="Rectangle 6"/>
          <p:cNvSpPr>
            <a:spLocks noGrp="1" noChangeArrowheads="1"/>
          </p:cNvSpPr>
          <p:nvPr>
            <p:ph type="ftr" sz="quarter" idx="4"/>
          </p:nvPr>
        </p:nvSpPr>
        <p:spPr>
          <a:noFill/>
        </p:spPr>
        <p:txBody>
          <a:bodyPr/>
          <a:lstStyle/>
          <a:p>
            <a:pPr defTabSz="974604"/>
            <a:r>
              <a:rPr lang="en-US" dirty="0" smtClean="0">
                <a:solidFill>
                  <a:prstClr val="black"/>
                </a:solidFill>
              </a:rPr>
              <a:t>© Van Mieghem</a:t>
            </a:r>
          </a:p>
        </p:txBody>
      </p:sp>
      <p:sp>
        <p:nvSpPr>
          <p:cNvPr id="46084" name="Rectangle 7"/>
          <p:cNvSpPr>
            <a:spLocks noGrp="1" noChangeArrowheads="1"/>
          </p:cNvSpPr>
          <p:nvPr>
            <p:ph type="sldNum" sz="quarter" idx="5"/>
          </p:nvPr>
        </p:nvSpPr>
        <p:spPr>
          <a:noFill/>
        </p:spPr>
        <p:txBody>
          <a:bodyPr/>
          <a:lstStyle/>
          <a:p>
            <a:pPr defTabSz="974604"/>
            <a:fld id="{439EC8D3-E38D-4783-B465-A547F7CB78A3}" type="slidenum">
              <a:rPr lang="en-US" smtClean="0">
                <a:solidFill>
                  <a:prstClr val="black"/>
                </a:solidFill>
              </a:rPr>
              <a:pPr defTabSz="974604"/>
              <a:t>1</a:t>
            </a:fld>
            <a:endParaRPr lang="en-US" dirty="0" smtClean="0">
              <a:solidFill>
                <a:prstClr val="black"/>
              </a:solidFill>
            </a:endParaRPr>
          </a:p>
        </p:txBody>
      </p:sp>
      <p:sp>
        <p:nvSpPr>
          <p:cNvPr id="29701" name="Notes Placeholder 8"/>
          <p:cNvSpPr>
            <a:spLocks noGrp="1"/>
          </p:cNvSpPr>
          <p:nvPr>
            <p:ph type="body" idx="1"/>
          </p:nvPr>
        </p:nvSpPr>
        <p:spPr>
          <a:ln/>
        </p:spPr>
        <p:txBody>
          <a:bodyPr/>
          <a:lstStyle/>
          <a:p>
            <a:pPr>
              <a:defRPr/>
            </a:pPr>
            <a:r>
              <a:rPr lang="en-US" dirty="0" smtClean="0"/>
              <a:t>2011 Feb 21 plan (1.5hr day class):</a:t>
            </a:r>
          </a:p>
          <a:p>
            <a:pPr marL="228571" indent="-228571">
              <a:buAutoNum type="arabicPeriod"/>
              <a:defRPr/>
            </a:pPr>
            <a:r>
              <a:rPr lang="en-US" dirty="0" smtClean="0"/>
              <a:t>10min: increasing variety introduces challenges…</a:t>
            </a:r>
          </a:p>
          <a:p>
            <a:pPr marL="228571" indent="-228571">
              <a:buAutoNum type="arabicPeriod"/>
              <a:defRPr/>
            </a:pPr>
            <a:r>
              <a:rPr lang="en-US" dirty="0" smtClean="0"/>
              <a:t>30min: pre-launch variety strategies and bikes</a:t>
            </a:r>
          </a:p>
          <a:p>
            <a:pPr marL="228571" indent="-228571">
              <a:buAutoNum type="arabicPeriod"/>
              <a:defRPr/>
            </a:pPr>
            <a:r>
              <a:rPr lang="en-US" dirty="0" smtClean="0"/>
              <a:t>50min: post-launch and RCO</a:t>
            </a:r>
          </a:p>
          <a:p>
            <a:pPr marL="228571" indent="-228571">
              <a:defRPr/>
            </a:pPr>
            <a:endParaRPr lang="en-US" baseline="0" dirty="0" smtClean="0"/>
          </a:p>
          <a:p>
            <a:pPr>
              <a:defRPr/>
            </a:pPr>
            <a:endParaRPr lang="en-US" dirty="0" smtClean="0"/>
          </a:p>
          <a:p>
            <a:r>
              <a:rPr lang="en-US" sz="1200" kern="1200" dirty="0" smtClean="0">
                <a:solidFill>
                  <a:schemeClr val="tx1"/>
                </a:solidFill>
                <a:latin typeface="Times New Roman" pitchFamily="18" charset="0"/>
                <a:ea typeface="+mn-ea"/>
                <a:cs typeface="+mn-cs"/>
              </a:rPr>
              <a:t>Ex-post: Class started good with lively debate (and</a:t>
            </a:r>
            <a:r>
              <a:rPr lang="en-US" sz="1200" kern="1200" baseline="0" dirty="0" smtClean="0">
                <a:solidFill>
                  <a:schemeClr val="tx1"/>
                </a:solidFill>
                <a:latin typeface="Times New Roman" pitchFamily="18" charset="0"/>
                <a:ea typeface="+mn-ea"/>
                <a:cs typeface="+mn-cs"/>
              </a:rPr>
              <a:t> me using only the blackboard) on:</a:t>
            </a:r>
            <a:endParaRPr lang="en-US" sz="1200" kern="1200" dirty="0" smtClean="0">
              <a:solidFill>
                <a:schemeClr val="tx1"/>
              </a:solidFill>
              <a:latin typeface="Times New Roman" pitchFamily="18" charset="0"/>
              <a:ea typeface="+mn-ea"/>
              <a:cs typeface="+mn-cs"/>
            </a:endParaRPr>
          </a:p>
          <a:p>
            <a:pPr lvl="0"/>
            <a:r>
              <a:rPr lang="en-US" sz="1200" kern="1200" dirty="0" smtClean="0">
                <a:solidFill>
                  <a:schemeClr val="tx1"/>
                </a:solidFill>
                <a:latin typeface="Times New Roman" pitchFamily="18" charset="0"/>
                <a:ea typeface="+mn-ea"/>
                <a:cs typeface="+mn-cs"/>
              </a:rPr>
              <a:t>1. How can ops contribute to demand mgt? (pricing/capacity/variety mgt)</a:t>
            </a:r>
          </a:p>
          <a:p>
            <a:pPr lvl="0"/>
            <a:r>
              <a:rPr lang="en-US" sz="1200" kern="1200" dirty="0" smtClean="0">
                <a:solidFill>
                  <a:schemeClr val="tx1"/>
                </a:solidFill>
                <a:latin typeface="Times New Roman" pitchFamily="18" charset="0"/>
                <a:ea typeface="+mn-ea"/>
                <a:cs typeface="+mn-cs"/>
              </a:rPr>
              <a:t>2. Why more variety? (customer/</a:t>
            </a:r>
            <a:r>
              <a:rPr lang="en-US" sz="1200" kern="1200" dirty="0" err="1" smtClean="0">
                <a:solidFill>
                  <a:schemeClr val="tx1"/>
                </a:solidFill>
                <a:latin typeface="Times New Roman" pitchFamily="18" charset="0"/>
                <a:ea typeface="+mn-ea"/>
                <a:cs typeface="+mn-cs"/>
              </a:rPr>
              <a:t>mktg</a:t>
            </a:r>
            <a:r>
              <a:rPr lang="en-US" sz="1200" kern="1200" dirty="0" smtClean="0">
                <a:solidFill>
                  <a:schemeClr val="tx1"/>
                </a:solidFill>
                <a:latin typeface="Times New Roman" pitchFamily="18" charset="0"/>
                <a:ea typeface="+mn-ea"/>
                <a:cs typeface="+mn-cs"/>
              </a:rPr>
              <a:t> and ops perspectives)</a:t>
            </a:r>
          </a:p>
          <a:p>
            <a:r>
              <a:rPr lang="en-US" sz="1200" kern="1200" dirty="0" smtClean="0">
                <a:solidFill>
                  <a:schemeClr val="tx1"/>
                </a:solidFill>
                <a:latin typeface="Times New Roman" pitchFamily="18" charset="0"/>
                <a:ea typeface="+mn-ea"/>
                <a:cs typeface="+mn-cs"/>
              </a:rPr>
              <a:t>But then the class went more silent. </a:t>
            </a:r>
          </a:p>
          <a:p>
            <a:r>
              <a:rPr lang="en-US" sz="1200" kern="1200" dirty="0" smtClean="0">
                <a:solidFill>
                  <a:schemeClr val="tx1"/>
                </a:solidFill>
                <a:latin typeface="Times New Roman" pitchFamily="18" charset="0"/>
                <a:ea typeface="+mn-ea"/>
                <a:cs typeface="+mn-cs"/>
              </a:rPr>
              <a:t>3. Bikes was ok; </a:t>
            </a:r>
          </a:p>
          <a:p>
            <a:r>
              <a:rPr lang="en-US" sz="1200" kern="1200" dirty="0" smtClean="0">
                <a:solidFill>
                  <a:schemeClr val="tx1"/>
                </a:solidFill>
                <a:latin typeface="Times New Roman" pitchFamily="18" charset="0"/>
                <a:ea typeface="+mn-ea"/>
                <a:cs typeface="+mn-cs"/>
              </a:rPr>
              <a:t>4. did HP in last 10min.</a:t>
            </a:r>
          </a:p>
          <a:p>
            <a:r>
              <a:rPr lang="en-US" sz="1200" kern="1200" dirty="0" smtClean="0">
                <a:solidFill>
                  <a:schemeClr val="tx1"/>
                </a:solidFill>
                <a:latin typeface="Times New Roman" pitchFamily="18" charset="0"/>
                <a:ea typeface="+mn-ea"/>
                <a:cs typeface="+mn-cs"/>
              </a:rPr>
              <a:t>Next time I would take out the square-root discussion (didn’t link to anything) so that I could have finished HP nicely—needed 10 more minutes.</a:t>
            </a:r>
          </a:p>
          <a:p>
            <a:r>
              <a:rPr lang="en-US" sz="1200" kern="1200" dirty="0" smtClean="0">
                <a:solidFill>
                  <a:schemeClr val="tx1"/>
                </a:solidFill>
                <a:latin typeface="Times New Roman" pitchFamily="18" charset="0"/>
                <a:ea typeface="+mn-ea"/>
                <a:cs typeface="+mn-cs"/>
              </a:rPr>
              <a:t> </a:t>
            </a:r>
          </a:p>
          <a:p>
            <a:r>
              <a:rPr lang="en-US" sz="1200" kern="1200" dirty="0" smtClean="0">
                <a:solidFill>
                  <a:schemeClr val="tx1"/>
                </a:solidFill>
                <a:latin typeface="Times New Roman" pitchFamily="18" charset="0"/>
                <a:ea typeface="+mn-ea"/>
                <a:cs typeface="+mn-cs"/>
              </a:rPr>
              <a:t>Not sure whether I would keep HP as mini-case; this could have been a good class with a little more on revenue mgt and just using HP as an example.</a:t>
            </a:r>
          </a:p>
          <a:p>
            <a:r>
              <a:rPr lang="en-US" sz="1200" kern="1200" dirty="0" smtClean="0">
                <a:solidFill>
                  <a:schemeClr val="tx1"/>
                </a:solidFill>
                <a:latin typeface="Times New Roman" pitchFamily="18" charset="0"/>
                <a:ea typeface="+mn-ea"/>
                <a:cs typeface="+mn-cs"/>
              </a:rPr>
              <a:t>Another student suggestion was to have this lecture first and then assign HP…  As of now, perhaps my least favorite class this quarter.  Some risk with having another “very focused” (=stylized) </a:t>
            </a:r>
            <a:r>
              <a:rPr lang="en-US" sz="1200" kern="1200" dirty="0" err="1" smtClean="0">
                <a:solidFill>
                  <a:schemeClr val="tx1"/>
                </a:solidFill>
                <a:latin typeface="Times New Roman" pitchFamily="18" charset="0"/>
                <a:ea typeface="+mn-ea"/>
                <a:cs typeface="+mn-cs"/>
              </a:rPr>
              <a:t>minicase</a:t>
            </a:r>
            <a:r>
              <a:rPr lang="en-US" sz="1200" kern="1200" dirty="0" smtClean="0">
                <a:solidFill>
                  <a:schemeClr val="tx1"/>
                </a:solidFill>
                <a:latin typeface="Times New Roman" pitchFamily="18" charset="0"/>
                <a:ea typeface="+mn-ea"/>
                <a:cs typeface="+mn-cs"/>
              </a:rPr>
              <a:t> (Seagate) on Thursday.</a:t>
            </a:r>
          </a:p>
          <a:p>
            <a:pPr>
              <a:defRPr/>
            </a:pPr>
            <a:endParaRPr lang="en-US" dirty="0" smtClean="0"/>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4"/>
          <p:cNvSpPr>
            <a:spLocks noGrp="1" noChangeArrowheads="1"/>
          </p:cNvSpPr>
          <p:nvPr>
            <p:ph type="ftr" sz="quarter" idx="4"/>
          </p:nvPr>
        </p:nvSpPr>
        <p:spPr>
          <a:noFill/>
        </p:spPr>
        <p:txBody>
          <a:bodyPr/>
          <a:lstStyle/>
          <a:p>
            <a:r>
              <a:rPr lang="en-US" smtClean="0"/>
              <a:t>J.A. Van Mieghem/Product Portfolio Management</a:t>
            </a:r>
            <a:endParaRPr lang="en-US"/>
          </a:p>
        </p:txBody>
      </p:sp>
      <p:sp>
        <p:nvSpPr>
          <p:cNvPr id="61443" name="Rectangle 7"/>
          <p:cNvSpPr>
            <a:spLocks noGrp="1" noChangeArrowheads="1"/>
          </p:cNvSpPr>
          <p:nvPr>
            <p:ph type="sldNum" sz="quarter" idx="5"/>
          </p:nvPr>
        </p:nvSpPr>
        <p:spPr>
          <a:noFill/>
        </p:spPr>
        <p:txBody>
          <a:bodyPr/>
          <a:lstStyle/>
          <a:p>
            <a:fld id="{95C3F59E-F1BF-401D-9775-F7849299204F}" type="slidenum">
              <a:rPr lang="en-US"/>
              <a:pPr/>
              <a:t>10</a:t>
            </a:fld>
            <a:endParaRPr lang="en-US"/>
          </a:p>
        </p:txBody>
      </p:sp>
      <p:sp>
        <p:nvSpPr>
          <p:cNvPr id="61444" name="Rectangle 2"/>
          <p:cNvSpPr>
            <a:spLocks noGrp="1" noRot="1" noChangeAspect="1" noChangeArrowheads="1" noTextEdit="1"/>
          </p:cNvSpPr>
          <p:nvPr>
            <p:ph type="sldImg"/>
          </p:nvPr>
        </p:nvSpPr>
        <p:spPr>
          <a:xfrm>
            <a:off x="941388" y="98425"/>
            <a:ext cx="5438775" cy="4079875"/>
          </a:xfrm>
          <a:ln/>
        </p:spPr>
      </p:sp>
      <p:sp>
        <p:nvSpPr>
          <p:cNvPr id="61445" name="Rectangle 3"/>
          <p:cNvSpPr>
            <a:spLocks noGrp="1" noChangeArrowheads="1"/>
          </p:cNvSpPr>
          <p:nvPr>
            <p:ph type="body" idx="1"/>
          </p:nvPr>
        </p:nvSpPr>
        <p:spPr>
          <a:xfrm>
            <a:off x="574675" y="4335463"/>
            <a:ext cx="6162675" cy="4545012"/>
          </a:xfrm>
          <a:noFill/>
          <a:ln/>
        </p:spPr>
        <p:txBody>
          <a:bodyPr/>
          <a:lstStyle/>
          <a:p>
            <a:r>
              <a:rPr lang="en-US" smtClean="0"/>
              <a:t>Notes: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4"/>
          <p:cNvSpPr>
            <a:spLocks noGrp="1" noChangeArrowheads="1"/>
          </p:cNvSpPr>
          <p:nvPr>
            <p:ph type="ftr" sz="quarter" idx="4"/>
          </p:nvPr>
        </p:nvSpPr>
        <p:spPr>
          <a:noFill/>
        </p:spPr>
        <p:txBody>
          <a:bodyPr/>
          <a:lstStyle/>
          <a:p>
            <a:r>
              <a:rPr lang="en-US" smtClean="0"/>
              <a:t>J.A. Van Mieghem/Product Portfolio Management</a:t>
            </a:r>
            <a:endParaRPr lang="en-US"/>
          </a:p>
        </p:txBody>
      </p:sp>
      <p:sp>
        <p:nvSpPr>
          <p:cNvPr id="62467" name="Rectangle 7"/>
          <p:cNvSpPr>
            <a:spLocks noGrp="1" noChangeArrowheads="1"/>
          </p:cNvSpPr>
          <p:nvPr>
            <p:ph type="sldNum" sz="quarter" idx="5"/>
          </p:nvPr>
        </p:nvSpPr>
        <p:spPr>
          <a:noFill/>
        </p:spPr>
        <p:txBody>
          <a:bodyPr/>
          <a:lstStyle/>
          <a:p>
            <a:fld id="{525F6E14-A132-4476-A5B4-8D5DC7762B65}" type="slidenum">
              <a:rPr lang="en-US"/>
              <a:pPr/>
              <a:t>11</a:t>
            </a:fld>
            <a:endParaRPr lang="en-US"/>
          </a:p>
        </p:txBody>
      </p:sp>
      <p:sp>
        <p:nvSpPr>
          <p:cNvPr id="62468" name="Rectangle 2"/>
          <p:cNvSpPr>
            <a:spLocks noGrp="1" noRot="1" noChangeAspect="1" noChangeArrowheads="1" noTextEdit="1"/>
          </p:cNvSpPr>
          <p:nvPr>
            <p:ph type="sldImg"/>
          </p:nvPr>
        </p:nvSpPr>
        <p:spPr>
          <a:xfrm>
            <a:off x="1266825" y="728663"/>
            <a:ext cx="4779963" cy="3584575"/>
          </a:xfrm>
          <a:ln/>
        </p:spPr>
      </p:sp>
      <p:sp>
        <p:nvSpPr>
          <p:cNvPr id="62469" name="Rectangle 3"/>
          <p:cNvSpPr>
            <a:spLocks noGrp="1" noChangeArrowheads="1"/>
          </p:cNvSpPr>
          <p:nvPr>
            <p:ph type="body" idx="1"/>
          </p:nvPr>
        </p:nvSpPr>
        <p:spPr>
          <a:xfrm>
            <a:off x="974726" y="4560888"/>
            <a:ext cx="5365750" cy="4319587"/>
          </a:xfrm>
          <a:noFill/>
          <a:ln/>
        </p:spPr>
        <p:txBody>
          <a:bodyPr lIns="99648" tIns="49824" rIns="99648" bIns="49824"/>
          <a:lstStyle/>
          <a:p>
            <a:pPr>
              <a:buFontTx/>
              <a:buChar char="•"/>
            </a:pPr>
            <a:r>
              <a:rPr lang="en-US" smtClean="0"/>
              <a:t>In this view processes are divided based on their timing relative to the timing of a customer order. Define push and pull processes.</a:t>
            </a:r>
          </a:p>
          <a:p>
            <a:pPr>
              <a:buFontTx/>
              <a:buChar char="•"/>
            </a:pPr>
            <a:r>
              <a:rPr lang="en-US" smtClean="0"/>
              <a:t>They key difference is the uncertainty during the two phases.</a:t>
            </a:r>
          </a:p>
          <a:p>
            <a:pPr>
              <a:buFontTx/>
              <a:buChar char="•"/>
            </a:pPr>
            <a:r>
              <a:rPr lang="en-US" smtClean="0"/>
              <a:t>Give examples at Amazon and Borders to illustrate the two views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9BB2DB-D70E-42CF-A522-68D6CC9C555B}" type="slidenum">
              <a:rPr lang="en-US"/>
              <a:pPr/>
              <a:t>12</a:t>
            </a:fld>
            <a:endParaRPr lang="en-US"/>
          </a:p>
        </p:txBody>
      </p:sp>
      <p:sp>
        <p:nvSpPr>
          <p:cNvPr id="86018" name="Rectangle 2"/>
          <p:cNvSpPr>
            <a:spLocks noGrp="1" noRot="1" noChangeAspect="1" noChangeArrowheads="1"/>
          </p:cNvSpPr>
          <p:nvPr>
            <p:ph type="sldImg"/>
          </p:nvPr>
        </p:nvSpPr>
        <p:spPr bwMode="auto">
          <a:xfrm>
            <a:off x="1268413" y="728663"/>
            <a:ext cx="4778375" cy="3584575"/>
          </a:xfrm>
          <a:prstGeom prst="rect">
            <a:avLst/>
          </a:prstGeom>
          <a:solidFill>
            <a:srgbClr val="FFFFFF"/>
          </a:solidFill>
          <a:ln>
            <a:solidFill>
              <a:srgbClr val="000000"/>
            </a:solidFill>
            <a:miter lim="800000"/>
            <a:headEnd/>
            <a:tailEnd/>
          </a:ln>
        </p:spPr>
      </p:sp>
      <p:sp>
        <p:nvSpPr>
          <p:cNvPr id="86019" name="Rectangle 3"/>
          <p:cNvSpPr>
            <a:spLocks noGrp="1" noChangeArrowheads="1"/>
          </p:cNvSpPr>
          <p:nvPr>
            <p:ph type="body" idx="1"/>
          </p:nvPr>
        </p:nvSpPr>
        <p:spPr bwMode="auto">
          <a:xfrm>
            <a:off x="975361" y="4561227"/>
            <a:ext cx="5364480" cy="4320213"/>
          </a:xfrm>
          <a:prstGeom prst="rect">
            <a:avLst/>
          </a:prstGeom>
          <a:solidFill>
            <a:srgbClr val="FFFFFF"/>
          </a:solidFill>
          <a:ln>
            <a:solidFill>
              <a:srgbClr val="000000"/>
            </a:solidFill>
            <a:miter lim="800000"/>
            <a:headEnd/>
            <a:tailEnd/>
          </a:ln>
        </p:spPr>
        <p:txBody>
          <a:bodyPr lIns="101760" tIns="50881" rIns="101760" bIns="50881"/>
          <a:lstStyle/>
          <a:p>
            <a:r>
              <a:rPr lang="en-US"/>
              <a:t>Notes:</a:t>
            </a:r>
          </a:p>
          <a:p>
            <a:r>
              <a:rPr lang="en-US"/>
              <a:t>Motivate postponement by asking about paint purchases. Discuss that since the base is the largest volume, we are able to pool demand across all colors.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9BB2DB-D70E-42CF-A522-68D6CC9C555B}" type="slidenum">
              <a:rPr lang="en-US"/>
              <a:pPr/>
              <a:t>13</a:t>
            </a:fld>
            <a:endParaRPr lang="en-US"/>
          </a:p>
        </p:txBody>
      </p:sp>
      <p:sp>
        <p:nvSpPr>
          <p:cNvPr id="86018" name="Rectangle 2"/>
          <p:cNvSpPr>
            <a:spLocks noGrp="1" noRot="1" noChangeAspect="1" noChangeArrowheads="1"/>
          </p:cNvSpPr>
          <p:nvPr>
            <p:ph type="sldImg"/>
          </p:nvPr>
        </p:nvSpPr>
        <p:spPr bwMode="auto">
          <a:xfrm>
            <a:off x="1268413" y="728663"/>
            <a:ext cx="4778375" cy="3584575"/>
          </a:xfrm>
          <a:prstGeom prst="rect">
            <a:avLst/>
          </a:prstGeom>
          <a:solidFill>
            <a:srgbClr val="FFFFFF"/>
          </a:solidFill>
          <a:ln>
            <a:solidFill>
              <a:srgbClr val="000000"/>
            </a:solidFill>
            <a:miter lim="800000"/>
            <a:headEnd/>
            <a:tailEnd/>
          </a:ln>
        </p:spPr>
      </p:sp>
      <p:sp>
        <p:nvSpPr>
          <p:cNvPr id="86019" name="Rectangle 3"/>
          <p:cNvSpPr>
            <a:spLocks noGrp="1" noChangeArrowheads="1"/>
          </p:cNvSpPr>
          <p:nvPr>
            <p:ph type="body" idx="1"/>
          </p:nvPr>
        </p:nvSpPr>
        <p:spPr bwMode="auto">
          <a:xfrm>
            <a:off x="975361" y="4561227"/>
            <a:ext cx="5364480" cy="4320213"/>
          </a:xfrm>
          <a:prstGeom prst="rect">
            <a:avLst/>
          </a:prstGeom>
          <a:solidFill>
            <a:srgbClr val="FFFFFF"/>
          </a:solidFill>
          <a:ln>
            <a:solidFill>
              <a:srgbClr val="000000"/>
            </a:solidFill>
            <a:miter lim="800000"/>
            <a:headEnd/>
            <a:tailEnd/>
          </a:ln>
        </p:spPr>
        <p:txBody>
          <a:bodyPr lIns="101760" tIns="50881" rIns="101760" bIns="50881"/>
          <a:lstStyle/>
          <a:p>
            <a:r>
              <a:rPr lang="en-US"/>
              <a:t>Notes:</a:t>
            </a:r>
          </a:p>
          <a:p>
            <a:r>
              <a:rPr lang="en-US"/>
              <a:t>Motivate postponement by asking about paint purchases. Discuss that since the base is the largest volume, we are able to pool demand across all colors.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ln/>
        </p:spPr>
        <p:txBody>
          <a:bodyPr/>
          <a:lstStyle/>
          <a:p>
            <a:pPr>
              <a:defRPr/>
            </a:pPr>
            <a:r>
              <a:rPr lang="en-US" dirty="0" smtClean="0"/>
              <a:t>Design structure matrix is helpful to:</a:t>
            </a:r>
          </a:p>
          <a:p>
            <a:pPr marL="228600" indent="-228600">
              <a:buFont typeface="+mj-lt"/>
              <a:buAutoNum type="arabicPeriod"/>
              <a:defRPr/>
            </a:pPr>
            <a:r>
              <a:rPr lang="en-US" dirty="0" smtClean="0"/>
              <a:t>Decide how to manage the project: number of teams needed and whether they can go parallel or sequential</a:t>
            </a:r>
          </a:p>
          <a:p>
            <a:pPr marL="228600" indent="-228600">
              <a:buFont typeface="+mj-lt"/>
              <a:buAutoNum type="arabicPeriod"/>
              <a:defRPr/>
            </a:pPr>
            <a:r>
              <a:rPr lang="en-US" dirty="0" smtClean="0"/>
              <a:t>Diagnose/quantify complexity: rough measure is the fraction of “ones or blue” in the matrix</a:t>
            </a:r>
          </a:p>
          <a:p>
            <a:pPr marL="228600" indent="-228600">
              <a:buFont typeface="+mj-lt"/>
              <a:buAutoNum type="arabicPeriod"/>
              <a:defRPr/>
            </a:pPr>
            <a:endParaRPr lang="en-US" dirty="0" smtClean="0"/>
          </a:p>
          <a:p>
            <a:pPr marL="228600" indent="-228600">
              <a:buFont typeface="+mj-lt"/>
              <a:buNone/>
              <a:defRPr/>
            </a:pPr>
            <a:r>
              <a:rPr lang="en-US" dirty="0" smtClean="0"/>
              <a:t>Next class we’ll come back to this to relate it to project management of innovation.</a:t>
            </a:r>
          </a:p>
        </p:txBody>
      </p:sp>
      <p:sp>
        <p:nvSpPr>
          <p:cNvPr id="41988"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41989" name="Date Placeholder 4"/>
          <p:cNvSpPr>
            <a:spLocks noGrp="1"/>
          </p:cNvSpPr>
          <p:nvPr>
            <p:ph type="dt" sz="quarter" idx="1"/>
          </p:nvPr>
        </p:nvSpPr>
        <p:spPr>
          <a:noFill/>
        </p:spPr>
        <p:txBody>
          <a:bodyPr/>
          <a:lstStyle/>
          <a:p>
            <a:pPr defTabSz="965200"/>
            <a:fld id="{CFEF9AFE-A2A8-43E9-8AAE-9713FAF21464}" type="datetime1">
              <a:rPr lang="en-US" smtClean="0"/>
              <a:pPr defTabSz="965200"/>
              <a:t>2/21/2011</a:t>
            </a:fld>
            <a:endParaRPr lang="en-US" smtClean="0"/>
          </a:p>
        </p:txBody>
      </p:sp>
      <p:sp>
        <p:nvSpPr>
          <p:cNvPr id="41990" name="Footer Placeholder 5"/>
          <p:cNvSpPr>
            <a:spLocks noGrp="1"/>
          </p:cNvSpPr>
          <p:nvPr>
            <p:ph type="ftr" sz="quarter" idx="4"/>
          </p:nvPr>
        </p:nvSpPr>
        <p:spPr>
          <a:noFill/>
        </p:spPr>
        <p:txBody>
          <a:bodyPr/>
          <a:lstStyle/>
          <a:p>
            <a:pPr defTabSz="965200"/>
            <a:r>
              <a:rPr lang="en-US" smtClean="0"/>
              <a:t>© Van Mieghem</a:t>
            </a:r>
          </a:p>
        </p:txBody>
      </p:sp>
      <p:sp>
        <p:nvSpPr>
          <p:cNvPr id="41991" name="Slide Number Placeholder 6"/>
          <p:cNvSpPr>
            <a:spLocks noGrp="1"/>
          </p:cNvSpPr>
          <p:nvPr>
            <p:ph type="sldNum" sz="quarter" idx="5"/>
          </p:nvPr>
        </p:nvSpPr>
        <p:spPr>
          <a:noFill/>
        </p:spPr>
        <p:txBody>
          <a:bodyPr/>
          <a:lstStyle/>
          <a:p>
            <a:pPr defTabSz="965200"/>
            <a:fld id="{24AA9634-543C-40DA-9C90-A4D97BE2DF93}" type="slidenum">
              <a:rPr lang="en-US" smtClean="0"/>
              <a:pPr defTabSz="965200"/>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r>
              <a:rPr lang="en-US" smtClean="0"/>
              <a:t>“How can you quickly ascertain whether a project is sequential?”  (Empty upper triangle)</a:t>
            </a:r>
          </a:p>
        </p:txBody>
      </p:sp>
      <p:sp>
        <p:nvSpPr>
          <p:cNvPr id="43012"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43013" name="Date Placeholder 4"/>
          <p:cNvSpPr>
            <a:spLocks noGrp="1"/>
          </p:cNvSpPr>
          <p:nvPr>
            <p:ph type="dt" sz="quarter" idx="1"/>
          </p:nvPr>
        </p:nvSpPr>
        <p:spPr>
          <a:noFill/>
        </p:spPr>
        <p:txBody>
          <a:bodyPr/>
          <a:lstStyle/>
          <a:p>
            <a:pPr defTabSz="965200"/>
            <a:fld id="{C8721F41-BFCE-457E-A6C2-EB83EEE53692}" type="datetime1">
              <a:rPr lang="en-US" smtClean="0"/>
              <a:pPr defTabSz="965200"/>
              <a:t>2/21/2011</a:t>
            </a:fld>
            <a:endParaRPr lang="en-US" smtClean="0"/>
          </a:p>
        </p:txBody>
      </p:sp>
      <p:sp>
        <p:nvSpPr>
          <p:cNvPr id="43014" name="Footer Placeholder 5"/>
          <p:cNvSpPr>
            <a:spLocks noGrp="1"/>
          </p:cNvSpPr>
          <p:nvPr>
            <p:ph type="ftr" sz="quarter" idx="4"/>
          </p:nvPr>
        </p:nvSpPr>
        <p:spPr>
          <a:noFill/>
        </p:spPr>
        <p:txBody>
          <a:bodyPr/>
          <a:lstStyle/>
          <a:p>
            <a:pPr defTabSz="965200"/>
            <a:r>
              <a:rPr lang="en-US" smtClean="0"/>
              <a:t>OPNS454   © Van Mieghem</a:t>
            </a:r>
          </a:p>
        </p:txBody>
      </p:sp>
      <p:sp>
        <p:nvSpPr>
          <p:cNvPr id="43015" name="Slide Number Placeholder 6"/>
          <p:cNvSpPr>
            <a:spLocks noGrp="1"/>
          </p:cNvSpPr>
          <p:nvPr>
            <p:ph type="sldNum" sz="quarter" idx="5"/>
          </p:nvPr>
        </p:nvSpPr>
        <p:spPr>
          <a:noFill/>
        </p:spPr>
        <p:txBody>
          <a:bodyPr/>
          <a:lstStyle/>
          <a:p>
            <a:pPr defTabSz="965200"/>
            <a:fld id="{2387EC40-C263-4BBA-9C84-2D46E3C5B092}" type="slidenum">
              <a:rPr lang="en-US" smtClean="0"/>
              <a:pPr defTabSz="965200"/>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r>
              <a:rPr lang="en-US" smtClean="0">
                <a:latin typeface="Arial" charset="0"/>
                <a:ea typeface="MS PGothic" charset="-128"/>
              </a:rPr>
              <a:t>Today, HP’s product line-up includes significant variety in nearly every offering, with [click] over 2000 different laser printers  [click] over 20,000 servers, and  [click] over 8 million possible configure-to-order combinations in its notebook and desktop product lines alone.</a:t>
            </a:r>
          </a:p>
        </p:txBody>
      </p:sp>
      <p:sp>
        <p:nvSpPr>
          <p:cNvPr id="91140" name="Footer Placeholder 3"/>
          <p:cNvSpPr>
            <a:spLocks noGrp="1"/>
          </p:cNvSpPr>
          <p:nvPr>
            <p:ph type="ftr" sz="quarter" idx="4"/>
          </p:nvPr>
        </p:nvSpPr>
        <p:spPr>
          <a:noFill/>
        </p:spPr>
        <p:txBody>
          <a:bodyPr/>
          <a:lstStyle/>
          <a:p>
            <a:r>
              <a:rPr lang="en-US" smtClean="0">
                <a:solidFill>
                  <a:prstClr val="black"/>
                </a:solidFill>
              </a:rPr>
              <a:t>J.A. Van Mieghem/Product Portfolio Management</a:t>
            </a:r>
          </a:p>
        </p:txBody>
      </p:sp>
      <p:sp>
        <p:nvSpPr>
          <p:cNvPr id="91141" name="Slide Number Placeholder 4"/>
          <p:cNvSpPr>
            <a:spLocks noGrp="1"/>
          </p:cNvSpPr>
          <p:nvPr>
            <p:ph type="sldNum" sz="quarter" idx="5"/>
          </p:nvPr>
        </p:nvSpPr>
        <p:spPr>
          <a:noFill/>
        </p:spPr>
        <p:txBody>
          <a:bodyPr/>
          <a:lstStyle/>
          <a:p>
            <a:fld id="{153EBDD6-458E-4DB5-A27D-0285953E5E4C}" type="slidenum">
              <a:rPr lang="en-US" smtClean="0">
                <a:solidFill>
                  <a:prstClr val="black"/>
                </a:solidFill>
              </a:rPr>
              <a:pPr/>
              <a:t>16</a:t>
            </a:fld>
            <a:endParaRPr lang="en-US" smtClean="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lIns="101202" tIns="50602" rIns="101202" bIns="50602"/>
          <a:lstStyle/>
          <a:p>
            <a:pPr eaLnBrk="1" hangingPunct="1"/>
            <a:r>
              <a:rPr lang="en-US" u="sng" dirty="0" smtClean="0">
                <a:latin typeface="Arial" charset="0"/>
                <a:ea typeface="MS PGothic" charset="-128"/>
              </a:rPr>
              <a:t>Post-launch variety management</a:t>
            </a:r>
          </a:p>
          <a:p>
            <a:pPr eaLnBrk="1" hangingPunct="1"/>
            <a:r>
              <a:rPr lang="en-US" dirty="0" smtClean="0">
                <a:latin typeface="Arial" charset="0"/>
                <a:ea typeface="MS PGothic" charset="-128"/>
              </a:rPr>
              <a:t>Thanks, Chris. Now that you’ve heard about an approach for product launch decisions, I want to discuss an approach to manage an </a:t>
            </a:r>
            <a:r>
              <a:rPr lang="en-US" b="1" i="1" dirty="0" smtClean="0">
                <a:latin typeface="Arial" charset="0"/>
                <a:ea typeface="MS PGothic" charset="-128"/>
              </a:rPr>
              <a:t>existing</a:t>
            </a:r>
            <a:r>
              <a:rPr lang="en-US" dirty="0" smtClean="0">
                <a:latin typeface="Arial" charset="0"/>
                <a:ea typeface="MS PGothic" charset="-128"/>
              </a:rPr>
              <a:t> product portfolio,  when order history is available.</a:t>
            </a:r>
          </a:p>
          <a:p>
            <a:r>
              <a:rPr lang="en-US" dirty="0" smtClean="0"/>
              <a:t>At this stage, the focus shifts to identifying which products are most important to our business, so we can improve operational focus on them, and discontinuing products that aren’t pulling their weight.</a:t>
            </a:r>
          </a:p>
          <a:p>
            <a:pPr eaLnBrk="1" hangingPunct="1"/>
            <a:r>
              <a:rPr lang="en-US" dirty="0" smtClean="0">
                <a:latin typeface="Arial" charset="0"/>
                <a:ea typeface="MS PGothic" charset="-128"/>
              </a:rPr>
              <a:t>[click] The traditional approach to determining product importance is to periodically rank products by how much revenue they’ve generated over the last few months, or how many units they’ve shipped. This may be appropriate in some businesses. But in businesses with configurable products – where a customer order consists of many interdependent items – something important is lost when we rank by simple metrics. </a:t>
            </a:r>
          </a:p>
          <a:p>
            <a:pPr eaLnBrk="1" hangingPunct="1"/>
            <a:r>
              <a:rPr lang="en-US" dirty="0" smtClean="0">
                <a:latin typeface="Arial" charset="0"/>
                <a:ea typeface="MS PGothic" charset="-128"/>
              </a:rPr>
              <a:t>[click]  High revenue products – like a base notebook system -- are clearly important. </a:t>
            </a:r>
          </a:p>
          <a:p>
            <a:pPr eaLnBrk="1" hangingPunct="1"/>
            <a:r>
              <a:rPr lang="en-US" dirty="0" smtClean="0">
                <a:latin typeface="Arial" charset="0"/>
                <a:ea typeface="MS PGothic" charset="-128"/>
              </a:rPr>
              <a:t>[click]  But low revenue products like memory upgrades, power supplies, and other accessories can ALSO be critical to completing big orders. </a:t>
            </a:r>
          </a:p>
          <a:p>
            <a:pPr eaLnBrk="1" hangingPunct="1"/>
            <a:r>
              <a:rPr lang="en-US" b="1" dirty="0" smtClean="0">
                <a:latin typeface="Arial" charset="0"/>
                <a:ea typeface="MS PGothic" charset="-128"/>
              </a:rPr>
              <a:t>Ranking by individual product metrics ignores the interdependencies between products. </a:t>
            </a:r>
          </a:p>
          <a:p>
            <a:pPr eaLnBrk="1" hangingPunct="1"/>
            <a:r>
              <a:rPr lang="en-US" dirty="0" smtClean="0">
                <a:latin typeface="Arial" charset="0"/>
                <a:ea typeface="MS PGothic" charset="-128"/>
              </a:rPr>
              <a:t>[Now, attach rates do help us partly understand the relevance of different accessories. But they still don’t reveal the interdependencies among them.] </a:t>
            </a:r>
          </a:p>
          <a:p>
            <a:pPr eaLnBrk="1" hangingPunct="1"/>
            <a:r>
              <a:rPr lang="en-US" dirty="0" smtClean="0">
                <a:latin typeface="Arial" charset="0"/>
                <a:ea typeface="MS PGothic" charset="-128"/>
              </a:rPr>
              <a:t>With thousands of items offered –many options within each product category -- and short product lifecycles, it can be hard for a business to know where to focus.</a:t>
            </a:r>
          </a:p>
        </p:txBody>
      </p:sp>
      <p:sp>
        <p:nvSpPr>
          <p:cNvPr id="70660" name="Slide Number Placeholder 3"/>
          <p:cNvSpPr txBox="1">
            <a:spLocks noGrp="1"/>
          </p:cNvSpPr>
          <p:nvPr/>
        </p:nvSpPr>
        <p:spPr bwMode="auto">
          <a:xfrm>
            <a:off x="4143065" y="9120157"/>
            <a:ext cx="3170475" cy="479403"/>
          </a:xfrm>
          <a:prstGeom prst="rect">
            <a:avLst/>
          </a:prstGeom>
          <a:noFill/>
          <a:ln w="9525">
            <a:noFill/>
            <a:miter lim="800000"/>
            <a:headEnd/>
            <a:tailEnd/>
          </a:ln>
        </p:spPr>
        <p:txBody>
          <a:bodyPr lIns="101202" tIns="50602" rIns="101202" bIns="50602" anchor="b"/>
          <a:lstStyle/>
          <a:p>
            <a:pPr algn="r"/>
            <a:fld id="{79A3CC92-BA43-4199-AC24-B246B8571F96}" type="slidenum">
              <a:rPr lang="en-US"/>
              <a:pPr algn="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4143065" y="9120157"/>
            <a:ext cx="3170475" cy="479403"/>
          </a:xfrm>
          <a:prstGeom prst="rect">
            <a:avLst/>
          </a:prstGeom>
          <a:noFill/>
          <a:ln w="9525">
            <a:noFill/>
            <a:miter lim="800000"/>
            <a:headEnd/>
            <a:tailEnd/>
          </a:ln>
        </p:spPr>
        <p:txBody>
          <a:bodyPr lIns="101202" tIns="50602" rIns="101202" bIns="50602" anchor="b"/>
          <a:lstStyle/>
          <a:p>
            <a:pPr algn="r"/>
            <a:fld id="{B4E810E5-E5B7-45E4-8D3C-AA05B70AFBAE}" type="slidenum">
              <a:rPr lang="en-US"/>
              <a:pPr algn="r"/>
              <a:t>18</a:t>
            </a:fld>
            <a:endParaRPr lang="en-US"/>
          </a:p>
        </p:txBody>
      </p:sp>
      <p:sp>
        <p:nvSpPr>
          <p:cNvPr id="71683" name="Rectangle 2"/>
          <p:cNvSpPr>
            <a:spLocks noGrp="1" noRot="1" noChangeAspect="1" noChangeArrowheads="1" noTextEdit="1"/>
          </p:cNvSpPr>
          <p:nvPr>
            <p:ph type="sldImg"/>
          </p:nvPr>
        </p:nvSpPr>
        <p:spPr>
          <a:xfrm>
            <a:off x="1257300" y="717550"/>
            <a:ext cx="4800600" cy="3600450"/>
          </a:xfrm>
          <a:ln/>
        </p:spPr>
      </p:sp>
      <p:sp>
        <p:nvSpPr>
          <p:cNvPr id="71684" name="Notes Placeholder 6"/>
          <p:cNvSpPr>
            <a:spLocks noGrp="1"/>
          </p:cNvSpPr>
          <p:nvPr>
            <p:ph type="body" idx="1"/>
          </p:nvPr>
        </p:nvSpPr>
        <p:spPr>
          <a:noFill/>
          <a:ln/>
        </p:spPr>
        <p:txBody>
          <a:bodyPr lIns="101202" tIns="50602" rIns="101202" bIns="50602"/>
          <a:lstStyle/>
          <a:p>
            <a:pPr defTabSz="1026687" eaLnBrk="1" hangingPunct="1"/>
            <a:r>
              <a:rPr lang="en-US" dirty="0" smtClean="0">
                <a:latin typeface="Arial" charset="0"/>
                <a:ea typeface="MS PGothic" charset="-128"/>
              </a:rPr>
              <a:t>0:38</a:t>
            </a:r>
          </a:p>
          <a:p>
            <a:pPr defTabSz="1026687" eaLnBrk="1" hangingPunct="1"/>
            <a:r>
              <a:rPr lang="en-US" u="sng" dirty="0" smtClean="0">
                <a:latin typeface="Arial" charset="0"/>
                <a:ea typeface="MS PGothic" charset="-128"/>
              </a:rPr>
              <a:t>Order coverage</a:t>
            </a:r>
          </a:p>
          <a:p>
            <a:pPr defTabSz="1026687" eaLnBrk="1" hangingPunct="1"/>
            <a:r>
              <a:rPr lang="en-US" dirty="0" smtClean="0">
                <a:latin typeface="Arial" charset="0"/>
                <a:ea typeface="MS PGothic" charset="-128"/>
              </a:rPr>
              <a:t>To respond to the limitations of traditional approaches, HP Labs developed an entirely </a:t>
            </a:r>
            <a:r>
              <a:rPr lang="en-US" b="1" i="1" dirty="0" smtClean="0">
                <a:latin typeface="Arial" charset="0"/>
                <a:ea typeface="MS PGothic" charset="-128"/>
              </a:rPr>
              <a:t>new</a:t>
            </a:r>
            <a:r>
              <a:rPr lang="en-US" dirty="0" smtClean="0">
                <a:latin typeface="Arial" charset="0"/>
                <a:ea typeface="MS PGothic" charset="-128"/>
              </a:rPr>
              <a:t> metric for evaluating a product portfolio.  We call it </a:t>
            </a:r>
            <a:r>
              <a:rPr lang="en-US" u="sng" dirty="0" smtClean="0">
                <a:latin typeface="Arial" charset="0"/>
                <a:ea typeface="MS PGothic" charset="-128"/>
              </a:rPr>
              <a:t>order coverage</a:t>
            </a:r>
            <a:r>
              <a:rPr lang="en-US" dirty="0" smtClean="0">
                <a:latin typeface="Arial" charset="0"/>
                <a:ea typeface="MS PGothic" charset="-128"/>
              </a:rPr>
              <a:t>.</a:t>
            </a:r>
          </a:p>
          <a:p>
            <a:pPr defTabSz="1026687" eaLnBrk="1" hangingPunct="1"/>
            <a:endParaRPr lang="en-US" dirty="0" smtClean="0">
              <a:latin typeface="Arial" charset="0"/>
              <a:ea typeface="MS PGothic" charset="-128"/>
            </a:endParaRPr>
          </a:p>
          <a:p>
            <a:pPr defTabSz="1026687" eaLnBrk="1" hangingPunct="1"/>
            <a:r>
              <a:rPr lang="en-US" dirty="0" smtClean="0">
                <a:latin typeface="Arial" charset="0"/>
                <a:ea typeface="MS PGothic" charset="-128"/>
              </a:rPr>
              <a:t>We say an order is </a:t>
            </a:r>
            <a:r>
              <a:rPr lang="en-US" i="1" u="sng" dirty="0" smtClean="0">
                <a:latin typeface="Arial" charset="0"/>
                <a:ea typeface="MS PGothic" charset="-128"/>
              </a:rPr>
              <a:t>covered</a:t>
            </a:r>
            <a:r>
              <a:rPr lang="en-US" dirty="0" smtClean="0">
                <a:latin typeface="Arial" charset="0"/>
                <a:ea typeface="MS PGothic" charset="-128"/>
              </a:rPr>
              <a:t> by a product portfolio if all of the products in the order are included in the portfolio. If even one item is missing, the order is not covered.</a:t>
            </a:r>
          </a:p>
          <a:p>
            <a:pPr defTabSz="1026687" eaLnBrk="1" hangingPunct="1"/>
            <a:endParaRPr lang="en-US" dirty="0" smtClean="0">
              <a:latin typeface="Arial" charset="0"/>
              <a:ea typeface="MS PGothic" charset="-128"/>
            </a:endParaRPr>
          </a:p>
          <a:p>
            <a:pPr defTabSz="1026687" eaLnBrk="1" hangingPunct="1"/>
            <a:r>
              <a:rPr lang="en-US" dirty="0" smtClean="0">
                <a:latin typeface="Arial" charset="0"/>
                <a:ea typeface="MS PGothic" charset="-128"/>
              </a:rPr>
              <a:t> The coverage of a given portfolio is the number of orders --from a given set of historical orders -- that can be </a:t>
            </a:r>
            <a:r>
              <a:rPr lang="en-US" i="1" u="sng" dirty="0" smtClean="0">
                <a:latin typeface="Arial" charset="0"/>
                <a:ea typeface="MS PGothic" charset="-128"/>
              </a:rPr>
              <a:t>completely fulfilled</a:t>
            </a:r>
            <a:r>
              <a:rPr lang="en-US" dirty="0" smtClean="0">
                <a:latin typeface="Arial" charset="0"/>
                <a:ea typeface="MS PGothic" charset="-128"/>
              </a:rPr>
              <a:t> from products in the portfolio. </a:t>
            </a:r>
          </a:p>
          <a:p>
            <a:pPr defTabSz="1026687" eaLnBrk="1" hangingPunct="1"/>
            <a:endParaRPr lang="en-US" dirty="0" smtClean="0">
              <a:latin typeface="Arial" charset="0"/>
              <a:ea typeface="MS PGothic" charset="-128"/>
            </a:endParaRPr>
          </a:p>
          <a:p>
            <a:pPr defTabSz="1026687" eaLnBrk="1" hangingPunct="1"/>
            <a:r>
              <a:rPr lang="en-US" dirty="0" smtClean="0">
                <a:latin typeface="Arial" charset="0"/>
                <a:ea typeface="MS PGothic" charset="-128"/>
              </a:rPr>
              <a:t>Similarly, revenue coverage, or margin coverage are the revenue or margin of covered orders.</a:t>
            </a:r>
          </a:p>
          <a:p>
            <a:pPr defTabSz="1026687" eaLnBrk="1" hangingPunct="1"/>
            <a:endParaRPr lang="en-US" dirty="0" smtClean="0">
              <a:latin typeface="Arial" charset="0"/>
              <a:ea typeface="MS PGothic" charset="-128"/>
            </a:endParaRPr>
          </a:p>
          <a:p>
            <a:pPr defTabSz="1026687" eaLnBrk="1" hangingPunct="1"/>
            <a:r>
              <a:rPr lang="en-US" dirty="0" smtClean="0">
                <a:latin typeface="Arial" charset="0"/>
                <a:ea typeface="MS PGothic" charset="-128"/>
              </a:rPr>
              <a:t>We argue that in configurable product businesses, coverage is a better way to think about the relative importance of products. It looks beyond the individual performance of products, and considers their interdependence through orders.</a:t>
            </a:r>
          </a:p>
          <a:p>
            <a:pPr defTabSz="1026687" eaLnBrk="1" hangingPunct="1"/>
            <a:endParaRPr lang="en-US" dirty="0" smtClean="0">
              <a:latin typeface="Arial" charset="0"/>
              <a:ea typeface="MS PGothic" charset="-128"/>
            </a:endParaRPr>
          </a:p>
          <a:p>
            <a:pPr defTabSz="1026687" eaLnBrk="1" hangingPunct="1"/>
            <a:endParaRPr lang="en-US" dirty="0" smtClean="0">
              <a:latin typeface="Arial" charset="0"/>
              <a:ea typeface="MS PGothic"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91C5FDBB-D371-40FA-900A-6E1CA05A0172}" type="slidenum">
              <a:rPr lang="en-US"/>
              <a:pPr/>
              <a:t>19</a:t>
            </a:fld>
            <a:endParaRPr lang="en-US"/>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r>
              <a:rPr lang="en-US" smtClean="0">
                <a:latin typeface="Times New Roman" charset="0"/>
              </a:rPr>
              <a:t>I want to emphasize why RCO is different from and better than simply ranking products according to how much revenue they generate. Here’s an extremely simple example – four products, four orders. The products – the blue boxes –are each labeled with it’s selling price – we have a $100 product, $50 product, $10 product, and a $1 product. The circles represent orders. Notice that all the orders require the cheap product, product p4</a:t>
            </a:r>
          </a:p>
          <a:p>
            <a:pPr eaLnBrk="1" hangingPunct="1"/>
            <a:endParaRPr lang="en-US" smtClean="0">
              <a:latin typeface="Times New Roman" charset="0"/>
            </a:endParaRPr>
          </a:p>
          <a:p>
            <a:pPr eaLnBrk="1" hangingPunct="1"/>
            <a:r>
              <a:rPr lang="en-US" smtClean="0">
                <a:latin typeface="Times New Roman" charset="0"/>
              </a:rPr>
              <a:t>If we were to simply rank these products by how much revenue they generate. They’d be ranked p1, p2, p3, p4. Now suppose you wanted to offer a portfolio of 3 products only. Which product should you exclude? This ranking suggests that you should leave out the cheap product, p4, because it’s not in the top 3. But take a look at the orders. Without product p4, none of the orders would be covered! It’s part of all of them. P4 might correspond to a product like a power supply or an adapter card – low value but essential to the order nevertheless. </a:t>
            </a:r>
          </a:p>
          <a:p>
            <a:pPr eaLnBrk="1" hangingPunct="1"/>
            <a:endParaRPr lang="en-US" smtClean="0">
              <a:latin typeface="Times New Roman" charset="0"/>
            </a:endParaRPr>
          </a:p>
          <a:p>
            <a:pPr eaLnBrk="1" hangingPunct="1"/>
            <a:r>
              <a:rPr lang="en-US" smtClean="0">
                <a:latin typeface="Times New Roman" charset="0"/>
              </a:rPr>
              <a:t>RCO would rank these products differently. P4 would actually be top ranked by RCO, for the following reason. If you could only offer 1 product, then the one which COVERS the most revenue on its own is p4 – it’s in an order by itself. The remaining products are ranked p1,p2,p3.</a:t>
            </a:r>
          </a:p>
          <a:p>
            <a:pPr eaLnBrk="1" hangingPunct="1"/>
            <a:endParaRPr lang="en-US" smtClean="0">
              <a:latin typeface="Times New Roman"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4"/>
          <p:cNvSpPr>
            <a:spLocks noGrp="1" noChangeArrowheads="1"/>
          </p:cNvSpPr>
          <p:nvPr>
            <p:ph type="ftr" sz="quarter" idx="4"/>
          </p:nvPr>
        </p:nvSpPr>
        <p:spPr>
          <a:noFill/>
        </p:spPr>
        <p:txBody>
          <a:bodyPr/>
          <a:lstStyle/>
          <a:p>
            <a:r>
              <a:rPr lang="en-US" smtClean="0"/>
              <a:t>J.A. Van Mieghem/Product Portfolio Management</a:t>
            </a:r>
            <a:endParaRPr lang="en-US"/>
          </a:p>
        </p:txBody>
      </p:sp>
      <p:sp>
        <p:nvSpPr>
          <p:cNvPr id="59395" name="Rectangle 7"/>
          <p:cNvSpPr>
            <a:spLocks noGrp="1" noChangeArrowheads="1"/>
          </p:cNvSpPr>
          <p:nvPr>
            <p:ph type="sldNum" sz="quarter" idx="5"/>
          </p:nvPr>
        </p:nvSpPr>
        <p:spPr>
          <a:noFill/>
        </p:spPr>
        <p:txBody>
          <a:bodyPr/>
          <a:lstStyle/>
          <a:p>
            <a:fld id="{29F98D83-BA58-4A17-870B-5C4D2090BFBA}" type="slidenum">
              <a:rPr lang="en-US"/>
              <a:pPr/>
              <a:t>2</a:t>
            </a:fld>
            <a:endParaRPr lang="en-US"/>
          </a:p>
        </p:txBody>
      </p:sp>
      <p:sp>
        <p:nvSpPr>
          <p:cNvPr id="59396" name="Rectangle 2"/>
          <p:cNvSpPr>
            <a:spLocks noGrp="1" noRot="1" noChangeAspect="1" noChangeArrowheads="1" noTextEdit="1"/>
          </p:cNvSpPr>
          <p:nvPr>
            <p:ph type="sldImg"/>
          </p:nvPr>
        </p:nvSpPr>
        <p:spPr>
          <a:xfrm>
            <a:off x="938213" y="98425"/>
            <a:ext cx="5441950" cy="4081463"/>
          </a:xfrm>
          <a:ln/>
        </p:spPr>
      </p:sp>
      <p:sp>
        <p:nvSpPr>
          <p:cNvPr id="59397" name="Rectangle 4"/>
          <p:cNvSpPr>
            <a:spLocks noGrp="1" noChangeArrowheads="1"/>
          </p:cNvSpPr>
          <p:nvPr>
            <p:ph type="body" idx="1"/>
          </p:nvPr>
        </p:nvSpPr>
        <p:spPr>
          <a:noFill/>
          <a:ln/>
        </p:spPr>
        <p:txBody>
          <a:bodyPr/>
          <a:lstStyle/>
          <a:p>
            <a:r>
              <a:rPr lang="en-US" smtClean="0"/>
              <a:t>Notes:</a:t>
            </a:r>
          </a:p>
          <a:p>
            <a:r>
              <a:rPr lang="en-US" smtClean="0"/>
              <a:t>WSJ 2001: Consumer-products makers churned out more than 31,000 new products in the U.S. last year, including multiple varieties of everything from tomato sauce to garbage bags. The typical grocer now stocks 40,000 items, double the number of a few years ago. The result: Kellogg Eggo waffles in 16 flavors, nine varieties of Kleenex tissue, and Glad garbage bags that offer twist, draw-string or handle ties.</a:t>
            </a:r>
          </a:p>
          <a:p>
            <a:endParaRPr lang="en-US" smtClean="0"/>
          </a:p>
          <a:p>
            <a:r>
              <a:rPr lang="en-US" smtClean="0"/>
              <a:t>That more-is-better approach can backfire, warns Mark Lepper, the chairman of Stanford University's psychology department, who studies how variety affects the odds that people actually buy. Of the shoppers who faced 30 choices, only 3% actually bought jam; of the shoppers who had six choices, 30% purchased jam.  "Too much choice was not a good thing," he concludes. People also feel bad when choosing from a broad selection because they second-guess their pick and worry they have made a poor selection.</a:t>
            </a:r>
          </a:p>
          <a:p>
            <a:endParaRPr lang="en-US" smtClean="0"/>
          </a:p>
          <a:p>
            <a:r>
              <a:rPr lang="en-US" smtClean="0"/>
              <a:t>Often, the impetus to launch new products is the fight for shelf space.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A2D29F5E-27D0-4506-BA5B-8CDC690518EE}" type="slidenum">
              <a:rPr lang="en-US"/>
              <a:pPr/>
              <a:t>20</a:t>
            </a:fld>
            <a:endParaRPr lang="en-US"/>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r>
              <a:rPr lang="en-US" smtClean="0">
                <a:latin typeface="Times New Roman" charset="0"/>
              </a:rPr>
              <a:t>RCO will produce a table with the optimal product ranking, like this. The first column is the product. The second column shows the cumulative revenue covered by the portfolio. So for example, if you offer p4 alone, you cover $1 in revenue because that’s the revenue of the order containing only p4. If you offer p4 and p1, you can cover two orders, totaling $102. And so on. The last column shows the same information as a percentage of total revenue of all orders.</a:t>
            </a:r>
          </a:p>
          <a:p>
            <a:pPr eaLnBrk="1" hangingPunct="1"/>
            <a:endParaRPr lang="en-US" smtClean="0">
              <a:latin typeface="Times New Roman" charset="0"/>
            </a:endParaRPr>
          </a:p>
          <a:p>
            <a:pPr eaLnBrk="1" hangingPunct="1"/>
            <a:r>
              <a:rPr lang="en-US" smtClean="0">
                <a:latin typeface="Times New Roman" charset="0"/>
              </a:rPr>
              <a:t>This graph on the right helps to visualize the advantage of RCO over simply ranking by revenue generated. The pink curve plots the revenue covered against the portfolio size. The blue line shows the same information for the simple ranking method. Because product p4 is added last, we don’t cover any revenue until the portfolio includes it.  </a:t>
            </a:r>
          </a:p>
          <a:p>
            <a:pPr eaLnBrk="1" hangingPunct="1"/>
            <a:endParaRPr lang="en-US" smtClean="0">
              <a:latin typeface="Times New Roman" charset="0"/>
            </a:endParaRPr>
          </a:p>
          <a:p>
            <a:pPr eaLnBrk="1" hangingPunct="1"/>
            <a:r>
              <a:rPr lang="en-US" smtClean="0">
                <a:latin typeface="Times New Roman" charset="0"/>
              </a:rPr>
              <a:t>Though the example is trivial, the advantage is dramatic, and we’ve found that it is equally dramatic on real data.</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xfrm>
            <a:off x="1257300" y="717550"/>
            <a:ext cx="4802188" cy="3600450"/>
          </a:xfrm>
          <a:ln/>
        </p:spPr>
      </p:sp>
      <p:sp>
        <p:nvSpPr>
          <p:cNvPr id="60419" name="Rectangle 3"/>
          <p:cNvSpPr>
            <a:spLocks noGrp="1" noChangeArrowheads="1"/>
          </p:cNvSpPr>
          <p:nvPr>
            <p:ph type="body" idx="1"/>
          </p:nvPr>
        </p:nvSpPr>
        <p:spPr>
          <a:xfrm>
            <a:off x="731839" y="4560889"/>
            <a:ext cx="5851525" cy="4321175"/>
          </a:xfrm>
          <a:noFill/>
          <a:ln/>
        </p:spPr>
        <p:txBody>
          <a:bodyPr lIns="99545" tIns="49773" rIns="99545" bIns="49773"/>
          <a:lstStyle/>
          <a:p>
            <a:r>
              <a:rPr lang="en-US" smtClean="0">
                <a:latin typeface="Arial" charset="0"/>
              </a:rPr>
              <a:t>The recommended offering program divides our portfolio into two buckets: recommended items and extended items.  By using the RCO tool, we easily can determine the recommended items which are the 20-30% of our portfolio that covers 80-85% of our customers orders. Extended items are the rest of the portfolio.  For each, we have tuned our management processes for weeks of supply, buffer stock levels, forecasting requirements and communication to the field.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txBox="1">
            <a:spLocks noGrp="1" noChangeArrowheads="1"/>
          </p:cNvSpPr>
          <p:nvPr/>
        </p:nvSpPr>
        <p:spPr bwMode="auto">
          <a:xfrm>
            <a:off x="4143065" y="9120157"/>
            <a:ext cx="3170475" cy="479403"/>
          </a:xfrm>
          <a:prstGeom prst="rect">
            <a:avLst/>
          </a:prstGeom>
          <a:noFill/>
          <a:ln w="9525">
            <a:noFill/>
            <a:miter lim="800000"/>
            <a:headEnd/>
            <a:tailEnd/>
          </a:ln>
        </p:spPr>
        <p:txBody>
          <a:bodyPr lIns="101202" tIns="50602" rIns="101202" bIns="50602" anchor="b"/>
          <a:lstStyle/>
          <a:p>
            <a:pPr algn="r"/>
            <a:fld id="{C4DD17EA-5AA4-4629-A38A-578926CC07B6}" type="slidenum">
              <a:rPr lang="en-US"/>
              <a:pPr algn="r"/>
              <a:t>22</a:t>
            </a:fld>
            <a:endParaRPr lang="en-US"/>
          </a:p>
        </p:txBody>
      </p:sp>
      <p:sp>
        <p:nvSpPr>
          <p:cNvPr id="72707" name="Rectangle 2"/>
          <p:cNvSpPr>
            <a:spLocks noGrp="1" noRot="1" noChangeAspect="1" noChangeArrowheads="1" noTextEdit="1"/>
          </p:cNvSpPr>
          <p:nvPr>
            <p:ph type="sldImg"/>
          </p:nvPr>
        </p:nvSpPr>
        <p:spPr>
          <a:xfrm>
            <a:off x="1257300" y="717550"/>
            <a:ext cx="4800600" cy="3600450"/>
          </a:xfrm>
          <a:ln/>
        </p:spPr>
      </p:sp>
      <p:sp>
        <p:nvSpPr>
          <p:cNvPr id="66564" name="Notes Placeholder 6"/>
          <p:cNvSpPr>
            <a:spLocks noGrp="1"/>
          </p:cNvSpPr>
          <p:nvPr>
            <p:ph type="body" idx="1"/>
          </p:nvPr>
        </p:nvSpPr>
        <p:spPr>
          <a:ln/>
        </p:spPr>
        <p:txBody>
          <a:bodyPr lIns="101202" tIns="50602" rIns="101202" bIns="50602"/>
          <a:lstStyle/>
          <a:p>
            <a:pPr eaLnBrk="1" hangingPunct="1">
              <a:defRPr/>
            </a:pPr>
            <a:r>
              <a:rPr lang="en-US" u="sng" dirty="0" smtClean="0"/>
              <a:t>Revenue Coverage Optimization</a:t>
            </a:r>
          </a:p>
          <a:p>
            <a:pPr eaLnBrk="1" hangingPunct="1">
              <a:defRPr/>
            </a:pPr>
            <a:r>
              <a:rPr lang="en-US" dirty="0" smtClean="0"/>
              <a:t>We built a product portfolio management approach around this idea of order coverage. The Revenue Coverage Optimization tool, or RCO, finds the portfolio of a given size that maximizes the revenue, margin or order coverage against a given set of historical orders. In fact, it generates a </a:t>
            </a:r>
            <a:r>
              <a:rPr lang="en-US" i="1" dirty="0" smtClean="0"/>
              <a:t>ranking</a:t>
            </a:r>
            <a:r>
              <a:rPr lang="en-US" dirty="0" smtClean="0"/>
              <a:t> of products along the efficient frontier of coverage and portfolio size. </a:t>
            </a:r>
          </a:p>
          <a:p>
            <a:pPr eaLnBrk="1" hangingPunct="1">
              <a:defRPr/>
            </a:pPr>
            <a:endParaRPr lang="en-US" dirty="0" smtClean="0"/>
          </a:p>
          <a:p>
            <a:pPr eaLnBrk="1" hangingPunct="1">
              <a:defRPr/>
            </a:pPr>
            <a:r>
              <a:rPr lang="en-US" dirty="0" smtClean="0"/>
              <a:t>Here’s a sample from a revenue-coverage based ranking from one HP business. It shows only the top 10 products in the ranking. The last column shows the cumulative percentage of revenue covered by adding each product to the portfolio of those above it. </a:t>
            </a:r>
          </a:p>
          <a:p>
            <a:pPr eaLnBrk="1" hangingPunct="1">
              <a:defRPr/>
            </a:pPr>
            <a:endParaRPr lang="en-US" dirty="0" smtClean="0"/>
          </a:p>
          <a:p>
            <a:pPr eaLnBrk="1" hangingPunct="1">
              <a:defRPr/>
            </a:pPr>
            <a:r>
              <a:rPr lang="en-US" dirty="0" smtClean="0"/>
              <a:t>This curve is the efficient frontier of revenue coverage and portfolio size from the RCO ranking. </a:t>
            </a:r>
            <a:br>
              <a:rPr lang="en-US" dirty="0" smtClean="0"/>
            </a:br>
            <a:r>
              <a:rPr lang="en-US" dirty="0" smtClean="0"/>
              <a:t/>
            </a:r>
            <a:br>
              <a:rPr lang="en-US" dirty="0" smtClean="0"/>
            </a:br>
            <a:r>
              <a:rPr lang="en-US" dirty="0" smtClean="0"/>
              <a:t>[click] It has a strong Pareto affect, where it typically takes less than a quarter of the products to cover 80% of the revenue. Later, Kathy will discuss how HP’s Personal Systems Group dramatically improved order fulfillment for PCs by shifting their inventory investment to this core portfolio of products</a:t>
            </a:r>
          </a:p>
          <a:p>
            <a:pPr eaLnBrk="1" hangingPunct="1">
              <a:defRPr/>
            </a:pPr>
            <a:r>
              <a:rPr lang="en-US" dirty="0" smtClean="0"/>
              <a:t>Beyond this core portfolio, we can also use RCO to identify:</a:t>
            </a:r>
          </a:p>
          <a:p>
            <a:pPr eaLnBrk="1" hangingPunct="1">
              <a:buFontTx/>
              <a:buChar char="-"/>
              <a:defRPr/>
            </a:pPr>
            <a:r>
              <a:rPr lang="en-US" dirty="0" smtClean="0"/>
              <a:t> [click] An “extended portfolio” of products that are less critical, but still produce some incremental revenue coverage,</a:t>
            </a:r>
          </a:p>
          <a:p>
            <a:pPr eaLnBrk="1" hangingPunct="1">
              <a:buFontTx/>
              <a:buChar char="-"/>
              <a:defRPr/>
            </a:pPr>
            <a:r>
              <a:rPr lang="en-US" dirty="0" smtClean="0"/>
              <a:t> [click] And finally, a group of products that contribute little or nothing to revenue coverage, and can be considered for discontinuance.  HP’s business critical systems group used this part of the curve to justify discontinuance of over 3000 products over the last 4 years. This is a much safer approach than using a product’s individual revenue as a criterion for discontinuance.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txBox="1">
            <a:spLocks noGrp="1" noChangeArrowheads="1"/>
          </p:cNvSpPr>
          <p:nvPr/>
        </p:nvSpPr>
        <p:spPr bwMode="auto">
          <a:xfrm>
            <a:off x="4143065" y="9120157"/>
            <a:ext cx="3170475" cy="479403"/>
          </a:xfrm>
          <a:prstGeom prst="rect">
            <a:avLst/>
          </a:prstGeom>
          <a:noFill/>
          <a:ln w="9525">
            <a:noFill/>
            <a:miter lim="800000"/>
            <a:headEnd/>
            <a:tailEnd/>
          </a:ln>
        </p:spPr>
        <p:txBody>
          <a:bodyPr lIns="101202" tIns="50602" rIns="101202" bIns="50602" anchor="b"/>
          <a:lstStyle/>
          <a:p>
            <a:pPr algn="r"/>
            <a:fld id="{32B63232-937B-40C9-B032-323FB53D571B}" type="slidenum">
              <a:rPr lang="en-US"/>
              <a:pPr algn="r"/>
              <a:t>23</a:t>
            </a:fld>
            <a:endParaRPr lang="en-US"/>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r>
              <a:rPr lang="en-US" smtClean="0">
                <a:latin typeface="Arial" charset="0"/>
                <a:ea typeface="MS PGothic" charset="-128"/>
              </a:rPr>
              <a:t>[click] The implementation of these programs saved HP over $500 million since 2005, with ongoing annual savings of $180M.  Also, as we extend these programs more broadly throughout HP we expect to achieve even greater incremental revenue, margin and operational efficiencies.</a:t>
            </a:r>
          </a:p>
          <a:p>
            <a:r>
              <a:rPr lang="en-US" smtClean="0">
                <a:latin typeface="Arial" charset="0"/>
                <a:ea typeface="MS PGothic" charset="-128"/>
              </a:rPr>
              <a:t>We have achieved significant improvements in order fulfillment that have made HP more competitive in the PC marketplace.</a:t>
            </a:r>
          </a:p>
          <a:p>
            <a:r>
              <a:rPr lang="en-US" smtClean="0">
                <a:latin typeface="Arial" charset="0"/>
                <a:ea typeface="MS PGothic" charset="-128"/>
              </a:rPr>
              <a:t>We have eliminated thousands of SKUs in multiple HP businesses.</a:t>
            </a:r>
          </a:p>
          <a:p>
            <a:r>
              <a:rPr lang="en-US" smtClean="0">
                <a:latin typeface="Arial" charset="0"/>
                <a:ea typeface="MS PGothic" charset="-128"/>
              </a:rPr>
              <a:t>[click] [click] [click] One of the most important breakthroughs of this work was how HP was able to bridge the organizational divide.  Whereas before we operated in functional silos, today we work collaboratively with a data-driven, fact-based OR approach to problem solving.</a:t>
            </a:r>
          </a:p>
          <a:p>
            <a:r>
              <a:rPr lang="en-US" smtClean="0">
                <a:latin typeface="Arial" charset="0"/>
                <a:ea typeface="MS PGothic" charset="-128"/>
              </a:rPr>
              <a:t>[click]But above all of these stands the customer: our customer satisfaction has improved due to these OR based programs presented here which have played a pivotal role in our success in the market. As you can see by the number of HP Executives contributing today to our presentation, there is now a clearer understanding throughout our entire organization about the impacts of OR based research on our success. </a:t>
            </a:r>
          </a:p>
          <a:p>
            <a:endParaRPr lang="en-US" smtClean="0">
              <a:latin typeface="Arial" charset="0"/>
              <a:ea typeface="MS PGothic" charset="-128"/>
            </a:endParaRPr>
          </a:p>
          <a:p>
            <a:r>
              <a:rPr lang="en-US" smtClean="0">
                <a:latin typeface="Arial" charset="0"/>
                <a:ea typeface="MS PGothic" charset="-128"/>
              </a:rPr>
              <a:t>Thank you all again for allowing us to share our work with you today and may I ask all presenters and contributors to join me on stage now to take your questions.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dirty="0" smtClean="0">
              <a:latin typeface="Arial" charset="0"/>
              <a:ea typeface="MS PGothic" charset="-128"/>
            </a:endParaRPr>
          </a:p>
        </p:txBody>
      </p:sp>
      <p:sp>
        <p:nvSpPr>
          <p:cNvPr id="54276" name="Header Placeholder 3"/>
          <p:cNvSpPr>
            <a:spLocks noGrp="1"/>
          </p:cNvSpPr>
          <p:nvPr>
            <p:ph type="hdr" sz="quarter"/>
          </p:nvPr>
        </p:nvSpPr>
        <p:spPr>
          <a:noFill/>
        </p:spPr>
        <p:txBody>
          <a:bodyPr/>
          <a:lstStyle/>
          <a:p>
            <a:r>
              <a:rPr lang="en-US" smtClean="0">
                <a:solidFill>
                  <a:prstClr val="black"/>
                </a:solidFill>
              </a:rPr>
              <a:t>Presentation Title</a:t>
            </a:r>
          </a:p>
        </p:txBody>
      </p:sp>
      <p:sp>
        <p:nvSpPr>
          <p:cNvPr id="54277" name="Slide Number Placeholder 4"/>
          <p:cNvSpPr>
            <a:spLocks noGrp="1"/>
          </p:cNvSpPr>
          <p:nvPr>
            <p:ph type="sldNum" sz="quarter" idx="5"/>
          </p:nvPr>
        </p:nvSpPr>
        <p:spPr>
          <a:noFill/>
        </p:spPr>
        <p:txBody>
          <a:bodyPr/>
          <a:lstStyle/>
          <a:p>
            <a:fld id="{B2CE6E5D-34B6-4737-A4F1-296E5F0C79A6}" type="slidenum">
              <a:rPr lang="en-US" smtClean="0">
                <a:solidFill>
                  <a:prstClr val="black"/>
                </a:solidFill>
              </a:rPr>
              <a:pPr/>
              <a:t>24</a:t>
            </a:fld>
            <a:endParaRPr lang="en-US" smtClean="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1257300" y="717550"/>
            <a:ext cx="4800600" cy="3600450"/>
          </a:xfrm>
          <a:ln/>
        </p:spPr>
      </p:sp>
      <p:sp>
        <p:nvSpPr>
          <p:cNvPr id="84995" name="Rectangle 3"/>
          <p:cNvSpPr>
            <a:spLocks noGrp="1" noChangeArrowheads="1"/>
          </p:cNvSpPr>
          <p:nvPr>
            <p:ph type="body" idx="1"/>
          </p:nvPr>
        </p:nvSpPr>
        <p:spPr>
          <a:xfrm>
            <a:off x="731521" y="4560898"/>
            <a:ext cx="5852160" cy="4321197"/>
          </a:xfrm>
          <a:noFill/>
          <a:ln/>
        </p:spPr>
        <p:txBody>
          <a:bodyPr lIns="99557" tIns="49779" rIns="99557" bIns="49779"/>
          <a:lstStyle/>
          <a:p>
            <a:r>
              <a:rPr lang="en-US" smtClean="0">
                <a:latin typeface="Arial" charset="0"/>
                <a:ea typeface="MS PGothic" charset="-128"/>
              </a:rPr>
              <a:t>The recommended offering program divides our portfolio into two buckets: recommended items and extended items.  By using the RCO tool, we easily can determine the recommended items which are the 20-30% of our portfolio that covers 80-85% of our customers orders. Extended items are the rest of the portfolio.  For each, we have tuned our management processes for weeks of supply, buffer stock levels, forecasting requirements and communication to the field.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xfrm>
            <a:off x="1257300" y="717550"/>
            <a:ext cx="4800600" cy="3600450"/>
          </a:xfrm>
          <a:ln/>
        </p:spPr>
      </p:sp>
      <p:sp>
        <p:nvSpPr>
          <p:cNvPr id="86019" name="Rectangle 3"/>
          <p:cNvSpPr>
            <a:spLocks noGrp="1" noChangeArrowheads="1"/>
          </p:cNvSpPr>
          <p:nvPr>
            <p:ph type="body" idx="1"/>
          </p:nvPr>
        </p:nvSpPr>
        <p:spPr>
          <a:xfrm>
            <a:off x="731521" y="4560898"/>
            <a:ext cx="5852160" cy="4321197"/>
          </a:xfrm>
          <a:noFill/>
          <a:ln/>
        </p:spPr>
        <p:txBody>
          <a:bodyPr lIns="99557" tIns="49779" rIns="99557" bIns="49779"/>
          <a:lstStyle/>
          <a:p>
            <a:r>
              <a:rPr lang="en-US" smtClean="0">
                <a:latin typeface="Arial" charset="0"/>
                <a:ea typeface="MS PGothic" charset="-128"/>
              </a:rPr>
              <a:t>We ensure clear communications to our sales reps by specifying in our configuration tools which items are “recommended” and which ones are “extended” to ensure that critical customer demands around order cycle time can be met. </a:t>
            </a:r>
          </a:p>
          <a:p>
            <a:r>
              <a:rPr lang="en-US" smtClean="0">
                <a:latin typeface="Arial" charset="0"/>
                <a:ea typeface="MS PGothic" charset="-128"/>
              </a:rPr>
              <a:t>Here you can see a screen shot of our internal configuration system “Easy Config” used by our sales reps showing the pull down menu to select recommended offering items.  You can also see the Global Series Global Product Offer which is the second program that has benefited from the RCO tool.</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p:spPr>
        <p:txBody>
          <a:bodyPr/>
          <a:lstStyle/>
          <a:p>
            <a:pPr eaLnBrk="1" hangingPunct="1"/>
            <a:r>
              <a:rPr lang="en-US" dirty="0" smtClean="0">
                <a:latin typeface="Arial" charset="0"/>
                <a:ea typeface="MS PGothic" charset="-128"/>
              </a:rPr>
              <a:t>We analyze the buying patterns of our largest global customers </a:t>
            </a:r>
            <a:r>
              <a:rPr lang="en-US" u="sng" dirty="0" smtClean="0">
                <a:latin typeface="Arial" charset="0"/>
                <a:ea typeface="MS PGothic" charset="-128"/>
              </a:rPr>
              <a:t>in each region</a:t>
            </a:r>
            <a:r>
              <a:rPr lang="en-US" dirty="0" smtClean="0">
                <a:latin typeface="Arial" charset="0"/>
                <a:ea typeface="MS PGothic" charset="-128"/>
              </a:rPr>
              <a:t> and use the results to create a portfolio of globally available product configurations called the Global Product Offer. Due to the precise analysis now possible with RCO, the relevance of that offer to our customers has increased tremendously and gives HP a competitive advantage in this global market.  </a:t>
            </a:r>
          </a:p>
          <a:p>
            <a:pPr eaLnBrk="1" hangingPunct="1"/>
            <a:r>
              <a:rPr lang="en-US" dirty="0" smtClean="0">
                <a:latin typeface="Arial" charset="0"/>
                <a:ea typeface="MS PGothic" charset="-128"/>
              </a:rPr>
              <a:t>Before RCO, 15% of all the offers sold to our global customers was a Global Series product.  Armed with the data from the RCO tool, we were able to gain the support of sales, supply chain and operations senior management to focus on increasing Global Product Offer compliance.  [click] In one year, we improved the Global Product Offer compliance to 85% which resulted in $130M incremental revenue, faster order cycle time, smoother product introductions and increased customer satisfaction.   </a:t>
            </a:r>
          </a:p>
          <a:p>
            <a:pPr eaLnBrk="1" hangingPunct="1"/>
            <a:endParaRPr lang="en-US" dirty="0" smtClean="0">
              <a:latin typeface="Arial" charset="0"/>
              <a:ea typeface="MS PGothic" charset="-128"/>
            </a:endParaRPr>
          </a:p>
        </p:txBody>
      </p:sp>
      <p:sp>
        <p:nvSpPr>
          <p:cNvPr id="87044" name="Slide Number Placeholder 3"/>
          <p:cNvSpPr>
            <a:spLocks noGrp="1"/>
          </p:cNvSpPr>
          <p:nvPr>
            <p:ph type="sldNum" sz="quarter" idx="5"/>
          </p:nvPr>
        </p:nvSpPr>
        <p:spPr>
          <a:noFill/>
        </p:spPr>
        <p:txBody>
          <a:bodyPr/>
          <a:lstStyle/>
          <a:p>
            <a:fld id="{F00BD242-6F31-4F99-9E45-2CF68D077A01}" type="slidenum">
              <a:rPr lang="en-US" smtClean="0">
                <a:latin typeface="Arial" charset="0"/>
                <a:ea typeface="MS PGothic" charset="-128"/>
              </a:rPr>
              <a:pPr/>
              <a:t>27</a:t>
            </a:fld>
            <a:endParaRPr lang="en-US" smtClean="0">
              <a:latin typeface="Arial" charset="0"/>
              <a:ea typeface="MS PGothic"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326C40-017E-4946-8244-2C5410D820E4}" type="slidenum">
              <a:rPr lang="en-US"/>
              <a:pPr/>
              <a:t>3</a:t>
            </a:fld>
            <a:endParaRPr lang="en-US"/>
          </a:p>
        </p:txBody>
      </p:sp>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txBox="1">
            <a:spLocks noGrp="1" noChangeArrowheads="1"/>
          </p:cNvSpPr>
          <p:nvPr/>
        </p:nvSpPr>
        <p:spPr bwMode="auto">
          <a:xfrm>
            <a:off x="4143065" y="9120157"/>
            <a:ext cx="3170475" cy="479403"/>
          </a:xfrm>
          <a:prstGeom prst="rect">
            <a:avLst/>
          </a:prstGeom>
          <a:noFill/>
          <a:ln w="9525">
            <a:noFill/>
            <a:miter lim="800000"/>
            <a:headEnd/>
            <a:tailEnd/>
          </a:ln>
        </p:spPr>
        <p:txBody>
          <a:bodyPr lIns="101211" tIns="50605" rIns="101211" bIns="50605" anchor="b"/>
          <a:lstStyle/>
          <a:p>
            <a:pPr algn="r"/>
            <a:fld id="{E97A4FC5-91E0-4562-89A7-9C32E39B4B0D}" type="slidenum">
              <a:rPr lang="en-US" sz="1300">
                <a:solidFill>
                  <a:prstClr val="black"/>
                </a:solidFill>
                <a:latin typeface="Arial" charset="0"/>
                <a:ea typeface="MS PGothic" charset="-128"/>
                <a:cs typeface="Arial" charset="0"/>
              </a:rPr>
              <a:pPr algn="r"/>
              <a:t>4</a:t>
            </a:fld>
            <a:endParaRPr lang="en-US" sz="1300" dirty="0">
              <a:solidFill>
                <a:prstClr val="black"/>
              </a:solidFill>
              <a:latin typeface="Arial" charset="0"/>
              <a:ea typeface="MS PGothic" charset="-128"/>
              <a:cs typeface="Arial"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r>
              <a:rPr lang="en-US" dirty="0" smtClean="0">
                <a:latin typeface="Arial" charset="0"/>
                <a:ea typeface="MS PGothic" charset="-128"/>
              </a:rPr>
              <a:t>As you can see, HP’s product variety is impressive and has grown considerably over the years.  Our product offering has driven sales and market share, and has enabled us to offer the right choices to a vast and diverse customer base around the world. </a:t>
            </a:r>
          </a:p>
          <a:p>
            <a:r>
              <a:rPr lang="en-US" dirty="0" smtClean="0">
                <a:latin typeface="Arial" charset="0"/>
                <a:ea typeface="MS PGothic" charset="-128"/>
              </a:rPr>
              <a:t>However, this level of variety must be managed very carefully.  Unmanaged variety leads to a substantial increase in complexity in the organization and in our processes.  </a:t>
            </a:r>
          </a:p>
          <a:p>
            <a:r>
              <a:rPr lang="en-US" dirty="0" smtClean="0">
                <a:latin typeface="Arial" charset="0"/>
                <a:ea typeface="MS PGothic" charset="-128"/>
              </a:rPr>
              <a:t>While our revenues grew year over year, our profits were eroded by unplanned increases in operating costs, due in part to a rise in inventory-driven costs, product design costs, sales and marketing costs.  As our variety increased, our forecasting accuracy suffered, so we ended up with excesses on some products and shortages on others.  </a:t>
            </a:r>
          </a:p>
          <a:p>
            <a:r>
              <a:rPr lang="en-US" dirty="0" smtClean="0">
                <a:latin typeface="Arial" charset="0"/>
                <a:ea typeface="MS PGothic" charset="-128"/>
              </a:rPr>
              <a:t>Our suppliers suffered due to our inventory issues and design changes.</a:t>
            </a:r>
          </a:p>
          <a:p>
            <a:r>
              <a:rPr lang="en-US" dirty="0" smtClean="0">
                <a:latin typeface="Arial" charset="0"/>
                <a:ea typeface="MS PGothic" charset="-128"/>
              </a:rPr>
              <a:t>I can speak directly to the pain our customers suffered because of these availability challenges: In 2004, our average order cycle time in North America was nearly twice that of our leading competitor! This made it difficult for HP to remain competitive in a fierce PC market, even with our broad selection of high quality products.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txBox="1">
            <a:spLocks noGrp="1" noChangeArrowheads="1"/>
          </p:cNvSpPr>
          <p:nvPr/>
        </p:nvSpPr>
        <p:spPr bwMode="auto">
          <a:xfrm>
            <a:off x="4143065" y="9120157"/>
            <a:ext cx="3170475" cy="479403"/>
          </a:xfrm>
          <a:prstGeom prst="rect">
            <a:avLst/>
          </a:prstGeom>
          <a:noFill/>
          <a:ln w="9525">
            <a:noFill/>
            <a:miter lim="800000"/>
            <a:headEnd/>
            <a:tailEnd/>
          </a:ln>
        </p:spPr>
        <p:txBody>
          <a:bodyPr lIns="101211" tIns="50605" rIns="101211" bIns="50605" anchor="b"/>
          <a:lstStyle/>
          <a:p>
            <a:pPr algn="r"/>
            <a:fld id="{16A20165-B416-4696-97A9-296AE0954786}" type="slidenum">
              <a:rPr lang="en-US" sz="1300">
                <a:solidFill>
                  <a:prstClr val="black"/>
                </a:solidFill>
                <a:latin typeface="Arial" charset="0"/>
                <a:ea typeface="MS PGothic" charset="-128"/>
                <a:cs typeface="Arial" charset="0"/>
              </a:rPr>
              <a:pPr algn="r"/>
              <a:t>5</a:t>
            </a:fld>
            <a:endParaRPr lang="en-US" sz="1300" dirty="0">
              <a:solidFill>
                <a:prstClr val="black"/>
              </a:solidFill>
              <a:latin typeface="Arial" charset="0"/>
              <a:ea typeface="MS PGothic" charset="-128"/>
              <a:cs typeface="Arial" charset="0"/>
            </a:endParaRPr>
          </a:p>
        </p:txBody>
      </p:sp>
      <p:sp>
        <p:nvSpPr>
          <p:cNvPr id="74754" name="Rectangle 2"/>
          <p:cNvSpPr>
            <a:spLocks noGrp="1" noRot="1" noChangeAspect="1" noChangeArrowheads="1" noTextEdit="1"/>
          </p:cNvSpPr>
          <p:nvPr>
            <p:ph type="sldImg"/>
          </p:nvPr>
        </p:nvSpPr>
        <p:spPr>
          <a:xfrm>
            <a:off x="1257300" y="717550"/>
            <a:ext cx="4800600" cy="3600450"/>
          </a:xfrm>
          <a:ln/>
        </p:spPr>
      </p:sp>
      <p:sp>
        <p:nvSpPr>
          <p:cNvPr id="74755" name="Rectangle 3"/>
          <p:cNvSpPr>
            <a:spLocks noGrp="1" noChangeArrowheads="1"/>
          </p:cNvSpPr>
          <p:nvPr>
            <p:ph type="body" idx="1"/>
          </p:nvPr>
        </p:nvSpPr>
        <p:spPr>
          <a:xfrm>
            <a:off x="731521" y="4560898"/>
            <a:ext cx="5852160" cy="4321197"/>
          </a:xfrm>
          <a:noFill/>
          <a:ln/>
        </p:spPr>
        <p:txBody>
          <a:bodyPr/>
          <a:lstStyle/>
          <a:p>
            <a:r>
              <a:rPr lang="en-US" smtClean="0">
                <a:latin typeface="Arial" charset="0"/>
                <a:ea typeface="MS PGothic" charset="-128"/>
              </a:rPr>
              <a:t>In addition, HP suffered from what we call the Organizational Divide.  </a:t>
            </a:r>
          </a:p>
          <a:p>
            <a:r>
              <a:rPr lang="en-US" smtClean="0">
                <a:latin typeface="Arial" charset="0"/>
                <a:ea typeface="MS PGothic" charset="-128"/>
              </a:rPr>
              <a:t>[click] Marketing and Sales always asked for more: more sku’s, more features, more configurations; they did so for good reasons, like expanding our reach, covering a niche or satisfying an RFP requirement. In essence, they want to make more customers happy by offering them every possible choice.</a:t>
            </a:r>
          </a:p>
          <a:p>
            <a:r>
              <a:rPr lang="en-US" smtClean="0">
                <a:latin typeface="Arial" charset="0"/>
                <a:ea typeface="MS PGothic" charset="-128"/>
              </a:rPr>
              <a:t>[click] Supply Chain on the other hand always wants less: less to forecast, less to stock, less in inventory. The drivers here are cost control and – again – the customers, because SC wants to ensure fast and predictable order cycle times.</a:t>
            </a:r>
          </a:p>
          <a:p>
            <a:r>
              <a:rPr lang="en-US" smtClean="0">
                <a:latin typeface="Arial" charset="0"/>
                <a:ea typeface="MS PGothic" charset="-128"/>
              </a:rPr>
              <a:t>With no fact-based, data driven tools, decision making between different parts of the organization was complex and time consuming due to different goals and objectives and progress was slow.</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74604"/>
            <a:r>
              <a:rPr lang="en-US" dirty="0" smtClean="0">
                <a:solidFill>
                  <a:prstClr val="black"/>
                </a:solidFill>
              </a:rPr>
              <a:t>Operations Strategy/Sourcing &amp; Contracting</a:t>
            </a:r>
          </a:p>
        </p:txBody>
      </p:sp>
      <p:sp>
        <p:nvSpPr>
          <p:cNvPr id="46083" name="Rectangle 6"/>
          <p:cNvSpPr>
            <a:spLocks noGrp="1" noChangeArrowheads="1"/>
          </p:cNvSpPr>
          <p:nvPr>
            <p:ph type="ftr" sz="quarter" idx="4"/>
          </p:nvPr>
        </p:nvSpPr>
        <p:spPr>
          <a:noFill/>
        </p:spPr>
        <p:txBody>
          <a:bodyPr/>
          <a:lstStyle/>
          <a:p>
            <a:pPr defTabSz="974604"/>
            <a:r>
              <a:rPr lang="en-US" dirty="0" smtClean="0">
                <a:solidFill>
                  <a:prstClr val="black"/>
                </a:solidFill>
              </a:rPr>
              <a:t>© Van Mieghem</a:t>
            </a:r>
          </a:p>
        </p:txBody>
      </p:sp>
      <p:sp>
        <p:nvSpPr>
          <p:cNvPr id="46084" name="Rectangle 7"/>
          <p:cNvSpPr>
            <a:spLocks noGrp="1" noChangeArrowheads="1"/>
          </p:cNvSpPr>
          <p:nvPr>
            <p:ph type="sldNum" sz="quarter" idx="5"/>
          </p:nvPr>
        </p:nvSpPr>
        <p:spPr>
          <a:noFill/>
        </p:spPr>
        <p:txBody>
          <a:bodyPr/>
          <a:lstStyle/>
          <a:p>
            <a:pPr defTabSz="974604"/>
            <a:fld id="{439EC8D3-E38D-4783-B465-A547F7CB78A3}" type="slidenum">
              <a:rPr lang="en-US" smtClean="0">
                <a:solidFill>
                  <a:prstClr val="black"/>
                </a:solidFill>
              </a:rPr>
              <a:pPr defTabSz="974604"/>
              <a:t>6</a:t>
            </a:fld>
            <a:endParaRPr lang="en-US" dirty="0" smtClean="0">
              <a:solidFill>
                <a:prstClr val="black"/>
              </a:solidFill>
            </a:endParaRPr>
          </a:p>
        </p:txBody>
      </p:sp>
      <p:sp>
        <p:nvSpPr>
          <p:cNvPr id="29701" name="Notes Placeholder 8"/>
          <p:cNvSpPr>
            <a:spLocks noGrp="1"/>
          </p:cNvSpPr>
          <p:nvPr>
            <p:ph type="body" idx="1"/>
          </p:nvPr>
        </p:nvSpPr>
        <p:spPr>
          <a:ln/>
        </p:spPr>
        <p:txBody>
          <a:bodyPr/>
          <a:lstStyle/>
          <a:p>
            <a:pPr>
              <a:defRPr/>
            </a:pP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r>
              <a:rPr lang="en-US" dirty="0" smtClean="0">
                <a:latin typeface="Arial" charset="0"/>
              </a:rPr>
              <a:t>Transition point: How manage</a:t>
            </a:r>
            <a:r>
              <a:rPr lang="en-US" baseline="0" dirty="0" smtClean="0">
                <a:latin typeface="Arial" charset="0"/>
              </a:rPr>
              <a:t> variety?  Two takes:</a:t>
            </a:r>
          </a:p>
          <a:p>
            <a:r>
              <a:rPr lang="en-US" baseline="0" dirty="0" smtClean="0">
                <a:latin typeface="Arial" charset="0"/>
              </a:rPr>
              <a:t>1. Pre-launch: how to design the operating system</a:t>
            </a:r>
            <a:endParaRPr lang="en-US" dirty="0" smtClean="0">
              <a:latin typeface="Arial" charset="0"/>
            </a:endParaRPr>
          </a:p>
        </p:txBody>
      </p:sp>
      <p:sp>
        <p:nvSpPr>
          <p:cNvPr id="37892" name="Header Placeholder 3"/>
          <p:cNvSpPr>
            <a:spLocks noGrp="1"/>
          </p:cNvSpPr>
          <p:nvPr>
            <p:ph type="hdr" sz="quarter"/>
          </p:nvPr>
        </p:nvSpPr>
        <p:spPr>
          <a:noFill/>
        </p:spPr>
        <p:txBody>
          <a:bodyPr/>
          <a:lstStyle/>
          <a:p>
            <a:pPr defTabSz="965080"/>
            <a:r>
              <a:rPr lang="en-US" dirty="0" smtClean="0">
                <a:solidFill>
                  <a:srgbClr val="000000"/>
                </a:solidFill>
                <a:latin typeface="Times New Roman" charset="0"/>
                <a:ea typeface="ＭＳ Ｐゴシック" charset="-128"/>
              </a:rPr>
              <a:t>Presentation Title</a:t>
            </a:r>
          </a:p>
        </p:txBody>
      </p:sp>
      <p:sp>
        <p:nvSpPr>
          <p:cNvPr id="37893" name="Slide Number Placeholder 4"/>
          <p:cNvSpPr>
            <a:spLocks noGrp="1"/>
          </p:cNvSpPr>
          <p:nvPr>
            <p:ph type="sldNum" sz="quarter" idx="5"/>
          </p:nvPr>
        </p:nvSpPr>
        <p:spPr>
          <a:noFill/>
        </p:spPr>
        <p:txBody>
          <a:bodyPr/>
          <a:lstStyle/>
          <a:p>
            <a:fld id="{0302D371-0DA3-4E3C-AC25-B1DE2E037F0C}" type="slidenum">
              <a:rPr lang="en-US">
                <a:solidFill>
                  <a:srgbClr val="000000"/>
                </a:solidFill>
              </a:rPr>
              <a:pPr/>
              <a:t>7</a:t>
            </a:fld>
            <a:endParaRPr lang="en-US">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endParaRPr lang="en-US" dirty="0" smtClean="0">
              <a:latin typeface="Arial" charset="0"/>
            </a:endParaRPr>
          </a:p>
        </p:txBody>
      </p:sp>
      <p:sp>
        <p:nvSpPr>
          <p:cNvPr id="39940" name="Header Placeholder 3"/>
          <p:cNvSpPr>
            <a:spLocks noGrp="1"/>
          </p:cNvSpPr>
          <p:nvPr>
            <p:ph type="hdr" sz="quarter"/>
          </p:nvPr>
        </p:nvSpPr>
        <p:spPr>
          <a:noFill/>
        </p:spPr>
        <p:txBody>
          <a:bodyPr/>
          <a:lstStyle/>
          <a:p>
            <a:pPr defTabSz="965080"/>
            <a:r>
              <a:rPr lang="en-US" dirty="0" smtClean="0">
                <a:solidFill>
                  <a:srgbClr val="000000"/>
                </a:solidFill>
                <a:latin typeface="Times New Roman" charset="0"/>
                <a:ea typeface="ＭＳ Ｐゴシック" charset="-128"/>
              </a:rPr>
              <a:t>Presentation Title</a:t>
            </a:r>
          </a:p>
        </p:txBody>
      </p:sp>
      <p:sp>
        <p:nvSpPr>
          <p:cNvPr id="39941" name="Slide Number Placeholder 4"/>
          <p:cNvSpPr>
            <a:spLocks noGrp="1"/>
          </p:cNvSpPr>
          <p:nvPr>
            <p:ph type="sldNum" sz="quarter" idx="5"/>
          </p:nvPr>
        </p:nvSpPr>
        <p:spPr>
          <a:noFill/>
        </p:spPr>
        <p:txBody>
          <a:bodyPr/>
          <a:lstStyle/>
          <a:p>
            <a:fld id="{4AA98889-0085-4F03-A51E-D9A38275E098}" type="slidenum">
              <a:rPr lang="en-US">
                <a:solidFill>
                  <a:srgbClr val="000000"/>
                </a:solidFill>
              </a:rPr>
              <a:pPr/>
              <a:t>8</a:t>
            </a:fld>
            <a:endParaRPr lang="en-US">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endParaRPr lang="en-US" dirty="0" smtClean="0">
              <a:latin typeface="Arial" charset="0"/>
            </a:endParaRPr>
          </a:p>
        </p:txBody>
      </p:sp>
      <p:sp>
        <p:nvSpPr>
          <p:cNvPr id="41988" name="Header Placeholder 3"/>
          <p:cNvSpPr>
            <a:spLocks noGrp="1"/>
          </p:cNvSpPr>
          <p:nvPr>
            <p:ph type="hdr" sz="quarter"/>
          </p:nvPr>
        </p:nvSpPr>
        <p:spPr>
          <a:noFill/>
        </p:spPr>
        <p:txBody>
          <a:bodyPr/>
          <a:lstStyle/>
          <a:p>
            <a:pPr defTabSz="965080"/>
            <a:r>
              <a:rPr lang="en-US" dirty="0" smtClean="0">
                <a:solidFill>
                  <a:srgbClr val="000000"/>
                </a:solidFill>
                <a:latin typeface="Times New Roman" charset="0"/>
                <a:ea typeface="ＭＳ Ｐゴシック" charset="-128"/>
              </a:rPr>
              <a:t>Presentation Title</a:t>
            </a:r>
          </a:p>
        </p:txBody>
      </p:sp>
      <p:sp>
        <p:nvSpPr>
          <p:cNvPr id="41989" name="Slide Number Placeholder 4"/>
          <p:cNvSpPr>
            <a:spLocks noGrp="1"/>
          </p:cNvSpPr>
          <p:nvPr>
            <p:ph type="sldNum" sz="quarter" idx="5"/>
          </p:nvPr>
        </p:nvSpPr>
        <p:spPr>
          <a:noFill/>
        </p:spPr>
        <p:txBody>
          <a:bodyPr/>
          <a:lstStyle/>
          <a:p>
            <a:fld id="{07196B04-AD36-4C39-87CB-898F9402984A}" type="slidenum">
              <a:rPr lang="en-US">
                <a:solidFill>
                  <a:srgbClr val="000000"/>
                </a:solidFill>
              </a:rPr>
              <a:pPr/>
              <a:t>9</a:t>
            </a:fld>
            <a:endParaRPr lang="en-US">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50963"/>
            <a:ext cx="4038600" cy="4816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50963"/>
            <a:ext cx="4038600" cy="4816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2075"/>
            <a:ext cx="2057400" cy="60753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2075"/>
            <a:ext cx="6019800" cy="60753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1_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5576994" cy="2060623"/>
          </a:xfrm>
        </p:spPr>
        <p:txBody>
          <a:bodyPr/>
          <a:lstStyle>
            <a:lvl1pPr>
              <a:defRPr sz="4800">
                <a:solidFill>
                  <a:schemeClr val="bg1"/>
                </a:solidFill>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4397436"/>
            <a:ext cx="6400800" cy="1241364"/>
          </a:xfrm>
        </p:spPr>
        <p:txBody>
          <a:bodyPr/>
          <a:lstStyle>
            <a:lvl1pPr marL="0" indent="0" algn="l">
              <a:buNone/>
              <a:defRPr>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Footer Placeholder 4"/>
          <p:cNvSpPr>
            <a:spLocks noGrp="1"/>
          </p:cNvSpPr>
          <p:nvPr>
            <p:ph type="ftr" sz="quarter" idx="10"/>
          </p:nvPr>
        </p:nvSpPr>
        <p:spPr/>
        <p:txBody>
          <a:bodyPr/>
          <a:lstStyle>
            <a:lvl1pPr>
              <a:defRPr/>
            </a:lvl1pPr>
          </a:lstStyle>
          <a:p>
            <a:pPr>
              <a:defRPr/>
            </a:pPr>
            <a:r>
              <a:rPr lang="en-US" altLang="zh-TW"/>
              <a:t>© 2008 Hewlett-Packard Development Company, L.P.  The information contained here in is subject to change without notice </a:t>
            </a:r>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79525"/>
            <a:ext cx="4038600" cy="43894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79525"/>
            <a:ext cx="4038600" cy="43894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r>
              <a:rPr lang="en-US"/>
              <a:t>© 2008 Hewlett-Packard Development Company, L.P.  The information contained here in is subject to change without notice </a:t>
            </a:r>
          </a:p>
        </p:txBody>
      </p:sp>
      <p:sp>
        <p:nvSpPr>
          <p:cNvPr id="5" name="Slide Number Placeholder 8"/>
          <p:cNvSpPr>
            <a:spLocks noGrp="1"/>
          </p:cNvSpPr>
          <p:nvPr>
            <p:ph type="sldNum" sz="quarter" idx="11"/>
          </p:nvPr>
        </p:nvSpPr>
        <p:spPr/>
        <p:txBody>
          <a:bodyPr/>
          <a:lstStyle>
            <a:lvl1pPr>
              <a:defRPr/>
            </a:lvl1pPr>
          </a:lstStyle>
          <a:p>
            <a:pPr>
              <a:defRPr/>
            </a:pPr>
            <a:fld id="{4300911D-DB87-4BEB-A076-9E34A2E86FD0}" type="slidenum">
              <a:rPr lang="en-US"/>
              <a:pPr>
                <a:defRPr/>
              </a:pPr>
              <a:t>‹#›</a:t>
            </a:fld>
            <a:endParaRPr lang="en-US"/>
          </a:p>
        </p:txBody>
      </p:sp>
    </p:spTree>
  </p:cSld>
  <p:clrMapOvr>
    <a:masterClrMapping/>
  </p:clrMapOvr>
  <p:transition>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79525"/>
            <a:ext cx="4038600" cy="43894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79525"/>
            <a:ext cx="4038600" cy="43894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defRPr/>
            </a:pPr>
            <a:r>
              <a:rPr lang="en-US"/>
              <a:t>© 2008 Hewlett-Packard Development Company, L.P.  The information contained here in is subject to change without notice </a:t>
            </a:r>
          </a:p>
        </p:txBody>
      </p:sp>
      <p:sp>
        <p:nvSpPr>
          <p:cNvPr id="6" name="Slide Number Placeholder 8"/>
          <p:cNvSpPr>
            <a:spLocks noGrp="1"/>
          </p:cNvSpPr>
          <p:nvPr>
            <p:ph type="sldNum" sz="quarter" idx="11"/>
          </p:nvPr>
        </p:nvSpPr>
        <p:spPr/>
        <p:txBody>
          <a:bodyPr/>
          <a:lstStyle>
            <a:lvl1pPr>
              <a:defRPr/>
            </a:lvl1pPr>
          </a:lstStyle>
          <a:p>
            <a:pPr>
              <a:defRPr/>
            </a:pPr>
            <a:fld id="{10BA370E-485D-48DA-BE45-23E794A4A5A6}" type="slidenum">
              <a:rPr lang="en-US"/>
              <a:pPr>
                <a:defRPr/>
              </a:pPr>
              <a:t>‹#›</a:t>
            </a:fld>
            <a:endParaRPr lang="en-US"/>
          </a:p>
        </p:txBody>
      </p:sp>
    </p:spTree>
  </p:cSld>
  <p:clrMapOvr>
    <a:masterClrMapping/>
  </p:clrMapOvr>
  <p:transition>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p:txBody>
          <a:bodyPr/>
          <a:lstStyle>
            <a:lvl1pPr>
              <a:defRPr/>
            </a:lvl1pPr>
          </a:lstStyle>
          <a:p>
            <a:pPr>
              <a:defRPr/>
            </a:pPr>
            <a:r>
              <a:rPr lang="en-US"/>
              <a:t>© 2008 Hewlett-Packard Development Company, L.P.  The information contained here in is subject to change without notice </a:t>
            </a:r>
          </a:p>
        </p:txBody>
      </p:sp>
      <p:sp>
        <p:nvSpPr>
          <p:cNvPr id="8" name="Slide Number Placeholder 8"/>
          <p:cNvSpPr>
            <a:spLocks noGrp="1"/>
          </p:cNvSpPr>
          <p:nvPr>
            <p:ph type="sldNum" sz="quarter" idx="11"/>
          </p:nvPr>
        </p:nvSpPr>
        <p:spPr/>
        <p:txBody>
          <a:bodyPr/>
          <a:lstStyle>
            <a:lvl1pPr>
              <a:defRPr/>
            </a:lvl1pPr>
          </a:lstStyle>
          <a:p>
            <a:pPr>
              <a:defRPr/>
            </a:pPr>
            <a:fld id="{88CB356E-8387-44B8-ABA4-CD73C0701E38}" type="slidenum">
              <a:rPr lang="en-US"/>
              <a:pPr>
                <a:defRPr/>
              </a:pPr>
              <a:t>‹#›</a:t>
            </a:fld>
            <a:endParaRPr lang="en-US"/>
          </a:p>
        </p:txBody>
      </p:sp>
    </p:spTree>
  </p:cSld>
  <p:clrMapOvr>
    <a:masterClrMapping/>
  </p:clrMapOvr>
  <p:transition>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4"/>
          <p:cNvSpPr>
            <a:spLocks noGrp="1"/>
          </p:cNvSpPr>
          <p:nvPr>
            <p:ph type="ftr" sz="quarter" idx="10"/>
          </p:nvPr>
        </p:nvSpPr>
        <p:spPr/>
        <p:txBody>
          <a:bodyPr/>
          <a:lstStyle>
            <a:lvl1pPr>
              <a:defRPr/>
            </a:lvl1pPr>
          </a:lstStyle>
          <a:p>
            <a:pPr>
              <a:defRPr/>
            </a:pPr>
            <a:r>
              <a:rPr lang="en-US"/>
              <a:t>© 2008 Hewlett-Packard Development Company, L.P.  The information contained here in is subject to change without notice </a:t>
            </a:r>
          </a:p>
        </p:txBody>
      </p:sp>
      <p:sp>
        <p:nvSpPr>
          <p:cNvPr id="4" name="Slide Number Placeholder 8"/>
          <p:cNvSpPr>
            <a:spLocks noGrp="1"/>
          </p:cNvSpPr>
          <p:nvPr>
            <p:ph type="sldNum" sz="quarter" idx="11"/>
          </p:nvPr>
        </p:nvSpPr>
        <p:spPr/>
        <p:txBody>
          <a:bodyPr/>
          <a:lstStyle>
            <a:lvl1pPr>
              <a:defRPr/>
            </a:lvl1pPr>
          </a:lstStyle>
          <a:p>
            <a:pPr>
              <a:defRPr/>
            </a:pPr>
            <a:fld id="{4D134485-2CE2-4BC6-B4C0-9FC2BED8CE51}" type="slidenum">
              <a:rPr lang="en-US"/>
              <a:pPr>
                <a:defRPr/>
              </a:pPr>
              <a:t>‹#›</a:t>
            </a:fld>
            <a:endParaRPr lang="en-US"/>
          </a:p>
        </p:txBody>
      </p:sp>
    </p:spTree>
  </p:cSld>
  <p:clrMapOvr>
    <a:masterClrMapping/>
  </p:clrMapOvr>
  <p:transition>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r>
              <a:rPr lang="en-US"/>
              <a:t>© 2008 Hewlett-Packard Development Company, L.P.  The information contained here in is subject to change without notice </a:t>
            </a:r>
          </a:p>
        </p:txBody>
      </p:sp>
      <p:sp>
        <p:nvSpPr>
          <p:cNvPr id="3" name="Slide Number Placeholder 8"/>
          <p:cNvSpPr>
            <a:spLocks noGrp="1"/>
          </p:cNvSpPr>
          <p:nvPr>
            <p:ph type="sldNum" sz="quarter" idx="11"/>
          </p:nvPr>
        </p:nvSpPr>
        <p:spPr/>
        <p:txBody>
          <a:bodyPr/>
          <a:lstStyle>
            <a:lvl1pPr>
              <a:defRPr/>
            </a:lvl1pPr>
          </a:lstStyle>
          <a:p>
            <a:pPr>
              <a:defRPr/>
            </a:pPr>
            <a:fld id="{8CE20DEB-8D0B-4E4B-921E-64DDBF6EC198}" type="slidenum">
              <a:rPr lang="en-US"/>
              <a:pPr>
                <a:defRPr/>
              </a:pPr>
              <a:t>‹#›</a:t>
            </a:fld>
            <a:endParaRPr lang="en-US"/>
          </a:p>
        </p:txBody>
      </p:sp>
    </p:spTree>
  </p:cSld>
  <p:clrMapOvr>
    <a:masterClrMapping/>
  </p:clrMapOvr>
  <p:transition>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r>
              <a:rPr lang="en-US"/>
              <a:t>© 2008 Hewlett-Packard Development Company, L.P.  The information contained here in is subject to change without notice </a:t>
            </a:r>
          </a:p>
        </p:txBody>
      </p:sp>
      <p:sp>
        <p:nvSpPr>
          <p:cNvPr id="6" name="Slide Number Placeholder 8"/>
          <p:cNvSpPr>
            <a:spLocks noGrp="1"/>
          </p:cNvSpPr>
          <p:nvPr>
            <p:ph type="sldNum" sz="quarter" idx="11"/>
          </p:nvPr>
        </p:nvSpPr>
        <p:spPr/>
        <p:txBody>
          <a:bodyPr/>
          <a:lstStyle>
            <a:lvl1pPr>
              <a:defRPr/>
            </a:lvl1pPr>
          </a:lstStyle>
          <a:p>
            <a:pPr>
              <a:defRPr/>
            </a:pPr>
            <a:fld id="{D345B965-BE01-401A-B93D-3DF71886D4DE}" type="slidenum">
              <a:rPr lang="en-US"/>
              <a:pPr>
                <a:defRPr/>
              </a:pPr>
              <a:t>‹#›</a:t>
            </a:fld>
            <a:endParaRPr lang="en-US"/>
          </a:p>
        </p:txBody>
      </p:sp>
    </p:spTree>
  </p:cSld>
  <p:clrMapOvr>
    <a:masterClrMapping/>
  </p:clrMapOvr>
  <p:transition>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r>
              <a:rPr lang="en-US"/>
              <a:t>© 2008 Hewlett-Packard Development Company, L.P.  The information contained here in is subject to change without notice </a:t>
            </a:r>
          </a:p>
        </p:txBody>
      </p:sp>
      <p:sp>
        <p:nvSpPr>
          <p:cNvPr id="6" name="Slide Number Placeholder 8"/>
          <p:cNvSpPr>
            <a:spLocks noGrp="1"/>
          </p:cNvSpPr>
          <p:nvPr>
            <p:ph type="sldNum" sz="quarter" idx="11"/>
          </p:nvPr>
        </p:nvSpPr>
        <p:spPr/>
        <p:txBody>
          <a:bodyPr/>
          <a:lstStyle>
            <a:lvl1pPr>
              <a:defRPr/>
            </a:lvl1pPr>
          </a:lstStyle>
          <a:p>
            <a:pPr>
              <a:defRPr/>
            </a:pPr>
            <a:fld id="{43B989FB-B786-4919-BD96-C81662206517}" type="slidenum">
              <a:rPr lang="en-US"/>
              <a:pPr>
                <a:defRPr/>
              </a:pPr>
              <a:t>‹#›</a:t>
            </a:fld>
            <a:endParaRPr lang="en-US"/>
          </a:p>
        </p:txBody>
      </p:sp>
    </p:spTree>
  </p:cSld>
  <p:clrMapOvr>
    <a:masterClrMapping/>
  </p:clrMapOvr>
  <p:transition>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a:prstGeom prst="rect">
            <a:avLst/>
          </a:prstGeom>
        </p:spPr>
        <p:txBody>
          <a:bodyPr/>
          <a:lstStyle>
            <a:lvl1pPr>
              <a:defRPr>
                <a:latin typeface="Arial" charset="0"/>
                <a:ea typeface="MS PGothic" pitchFamily="34" charset="-128"/>
                <a:cs typeface="+mn-cs"/>
              </a:defRPr>
            </a:lvl1pPr>
          </a:lstStyle>
          <a:p>
            <a:pPr>
              <a:defRPr/>
            </a:pPr>
            <a:endParaRPr lang="en-US" sz="1800">
              <a:solidFill>
                <a:srgbClr val="000000"/>
              </a:solidFill>
            </a:endParaRPr>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pPr>
              <a:defRPr/>
            </a:pPr>
            <a:fld id="{01674A38-A2EF-4D31-AF0E-7549146C8EF5}" type="slidenum">
              <a:rPr lang="en-US"/>
              <a:pPr>
                <a:defRPr/>
              </a:pPr>
              <a:t>‹#›</a:t>
            </a:fld>
            <a:endParaRPr lang="en-US"/>
          </a:p>
        </p:txBody>
      </p:sp>
    </p:spTree>
  </p:cSld>
  <p:clrMapOvr>
    <a:masterClrMapping/>
  </p:clrMapOvr>
  <p:transition>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thruBlk="1"/>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thruBlk="1"/>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image" Target="../media/image1.jpe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image" Target="../media/image2.pn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1.jpeg"/><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9" cstate="print"/>
          <a:srcRect/>
          <a:stretch>
            <a:fillRect/>
          </a:stretch>
        </a:blip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92075"/>
            <a:ext cx="7696200" cy="10969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350963"/>
            <a:ext cx="8229600" cy="48164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Line 2"/>
          <p:cNvSpPr>
            <a:spLocks noChangeShapeType="1"/>
          </p:cNvSpPr>
          <p:nvPr userDrawn="1"/>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2400" b="1">
              <a:solidFill>
                <a:schemeClr val="bg1"/>
              </a:solidFill>
            </a:endParaRPr>
          </a:p>
        </p:txBody>
      </p:sp>
      <p:sp>
        <p:nvSpPr>
          <p:cNvPr id="5" name="Rectangle 3"/>
          <p:cNvSpPr>
            <a:spLocks noChangeArrowheads="1"/>
          </p:cNvSpPr>
          <p:nvPr userDrawn="1"/>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bg1"/>
                </a:solidFill>
                <a:latin typeface="Arial" charset="0"/>
              </a:rPr>
              <a:t>Slide </a:t>
            </a:r>
            <a:fld id="{BA6E0341-8F28-4ABE-BD9A-D0A05A3BA49E}" type="slidenum">
              <a:rPr lang="en-US" sz="800">
                <a:solidFill>
                  <a:schemeClr val="bg1"/>
                </a:solidFill>
                <a:latin typeface="Arial" charset="0"/>
              </a:rPr>
              <a:pPr eaLnBrk="0" hangingPunct="0">
                <a:defRPr/>
              </a:pPr>
              <a:t>‹#›</a:t>
            </a:fld>
            <a:endParaRPr lang="en-US" sz="800">
              <a:solidFill>
                <a:schemeClr val="bg1"/>
              </a:solidFill>
              <a:latin typeface="Arial" charset="0"/>
            </a:endParaRPr>
          </a:p>
        </p:txBody>
      </p:sp>
      <p:sp>
        <p:nvSpPr>
          <p:cNvPr id="6" name="Rectangle 4"/>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chemeClr val="bg1"/>
                </a:solidFill>
                <a:latin typeface="Arial" charset="0"/>
              </a:rPr>
              <a:t>Operations </a:t>
            </a:r>
            <a:r>
              <a:rPr lang="en-US" sz="800" dirty="0" smtClean="0">
                <a:solidFill>
                  <a:schemeClr val="bg1"/>
                </a:solidFill>
                <a:latin typeface="Arial" charset="0"/>
              </a:rPr>
              <a:t>Strategy/Demand</a:t>
            </a:r>
            <a:r>
              <a:rPr lang="en-US" sz="800" baseline="0" dirty="0" smtClean="0">
                <a:solidFill>
                  <a:schemeClr val="bg1"/>
                </a:solidFill>
                <a:latin typeface="Arial" charset="0"/>
              </a:rPr>
              <a:t> and Variety Management</a:t>
            </a:r>
            <a:endParaRPr lang="en-US" sz="800" dirty="0">
              <a:solidFill>
                <a:schemeClr val="bg1"/>
              </a:solidFill>
              <a:latin typeface="Arial" charset="0"/>
            </a:endParaRPr>
          </a:p>
        </p:txBody>
      </p:sp>
      <p:sp>
        <p:nvSpPr>
          <p:cNvPr id="7" name="Rectangle 5"/>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bg1"/>
                </a:solidFill>
                <a:latin typeface="Arial" charset="0"/>
                <a:cs typeface="Arial" charset="0"/>
              </a:rPr>
              <a:t>© Van Mieghem</a:t>
            </a: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Lst>
  <p:transition>
    <p:fade thruBlk="1"/>
  </p:transition>
  <p:hf hdr="0" dt="0"/>
  <p:txStyles>
    <p:titleStyle>
      <a:lvl1pPr algn="l" defTabSz="457200" rtl="0" eaLnBrk="0" fontAlgn="base" hangingPunct="0">
        <a:lnSpc>
          <a:spcPct val="80000"/>
        </a:lnSpc>
        <a:spcBef>
          <a:spcPct val="0"/>
        </a:spcBef>
        <a:spcAft>
          <a:spcPct val="0"/>
        </a:spcAft>
        <a:defRPr sz="3600">
          <a:solidFill>
            <a:schemeClr val="bg1"/>
          </a:solidFill>
          <a:latin typeface="+mn-lt"/>
          <a:ea typeface="MS PGothic" pitchFamily="34" charset="-128"/>
          <a:cs typeface="MS PGothic"/>
        </a:defRPr>
      </a:lvl1pPr>
      <a:lvl2pPr algn="l" defTabSz="457200" rtl="0" eaLnBrk="0" fontAlgn="base" hangingPunct="0">
        <a:lnSpc>
          <a:spcPct val="80000"/>
        </a:lnSpc>
        <a:spcBef>
          <a:spcPct val="0"/>
        </a:spcBef>
        <a:spcAft>
          <a:spcPct val="0"/>
        </a:spcAft>
        <a:defRPr sz="3600">
          <a:solidFill>
            <a:schemeClr val="bg1"/>
          </a:solidFill>
          <a:latin typeface="Futura Bk" pitchFamily="36" charset="0"/>
          <a:ea typeface="MS PGothic" pitchFamily="34" charset="-128"/>
          <a:cs typeface="MS PGothic"/>
        </a:defRPr>
      </a:lvl2pPr>
      <a:lvl3pPr algn="l" defTabSz="457200" rtl="0" eaLnBrk="0" fontAlgn="base" hangingPunct="0">
        <a:lnSpc>
          <a:spcPct val="80000"/>
        </a:lnSpc>
        <a:spcBef>
          <a:spcPct val="0"/>
        </a:spcBef>
        <a:spcAft>
          <a:spcPct val="0"/>
        </a:spcAft>
        <a:defRPr sz="3600">
          <a:solidFill>
            <a:schemeClr val="bg1"/>
          </a:solidFill>
          <a:latin typeface="Futura Bk" pitchFamily="36" charset="0"/>
          <a:ea typeface="MS PGothic" pitchFamily="34" charset="-128"/>
          <a:cs typeface="MS PGothic"/>
        </a:defRPr>
      </a:lvl3pPr>
      <a:lvl4pPr algn="l" defTabSz="457200" rtl="0" eaLnBrk="0" fontAlgn="base" hangingPunct="0">
        <a:lnSpc>
          <a:spcPct val="80000"/>
        </a:lnSpc>
        <a:spcBef>
          <a:spcPct val="0"/>
        </a:spcBef>
        <a:spcAft>
          <a:spcPct val="0"/>
        </a:spcAft>
        <a:defRPr sz="3600">
          <a:solidFill>
            <a:schemeClr val="bg1"/>
          </a:solidFill>
          <a:latin typeface="Futura Bk" pitchFamily="36" charset="0"/>
          <a:ea typeface="MS PGothic" pitchFamily="34" charset="-128"/>
          <a:cs typeface="MS PGothic"/>
        </a:defRPr>
      </a:lvl4pPr>
      <a:lvl5pPr algn="l" defTabSz="457200" rtl="0" eaLnBrk="0" fontAlgn="base" hangingPunct="0">
        <a:lnSpc>
          <a:spcPct val="80000"/>
        </a:lnSpc>
        <a:spcBef>
          <a:spcPct val="0"/>
        </a:spcBef>
        <a:spcAft>
          <a:spcPct val="0"/>
        </a:spcAft>
        <a:defRPr sz="3600">
          <a:solidFill>
            <a:schemeClr val="bg1"/>
          </a:solidFill>
          <a:latin typeface="Futura Bk" pitchFamily="36" charset="0"/>
          <a:ea typeface="MS PGothic" pitchFamily="34" charset="-128"/>
          <a:cs typeface="MS PGothic"/>
        </a:defRPr>
      </a:lvl5pPr>
      <a:lvl6pPr marL="457200" algn="l" defTabSz="457200" rtl="0" eaLnBrk="0" fontAlgn="base" hangingPunct="0">
        <a:lnSpc>
          <a:spcPct val="80000"/>
        </a:lnSpc>
        <a:spcBef>
          <a:spcPct val="0"/>
        </a:spcBef>
        <a:spcAft>
          <a:spcPct val="0"/>
        </a:spcAft>
        <a:defRPr sz="4400">
          <a:solidFill>
            <a:schemeClr val="bg1"/>
          </a:solidFill>
          <a:latin typeface="HP PSG" pitchFamily="50" charset="0"/>
          <a:ea typeface="MS PGothic" pitchFamily="34" charset="-128"/>
        </a:defRPr>
      </a:lvl6pPr>
      <a:lvl7pPr marL="914400" algn="l" defTabSz="457200" rtl="0" eaLnBrk="0" fontAlgn="base" hangingPunct="0">
        <a:lnSpc>
          <a:spcPct val="80000"/>
        </a:lnSpc>
        <a:spcBef>
          <a:spcPct val="0"/>
        </a:spcBef>
        <a:spcAft>
          <a:spcPct val="0"/>
        </a:spcAft>
        <a:defRPr sz="4400">
          <a:solidFill>
            <a:schemeClr val="bg1"/>
          </a:solidFill>
          <a:latin typeface="HP PSG" pitchFamily="50" charset="0"/>
          <a:ea typeface="MS PGothic" pitchFamily="34" charset="-128"/>
        </a:defRPr>
      </a:lvl7pPr>
      <a:lvl8pPr marL="1371600" algn="l" defTabSz="457200" rtl="0" eaLnBrk="0" fontAlgn="base" hangingPunct="0">
        <a:lnSpc>
          <a:spcPct val="80000"/>
        </a:lnSpc>
        <a:spcBef>
          <a:spcPct val="0"/>
        </a:spcBef>
        <a:spcAft>
          <a:spcPct val="0"/>
        </a:spcAft>
        <a:defRPr sz="4400">
          <a:solidFill>
            <a:schemeClr val="bg1"/>
          </a:solidFill>
          <a:latin typeface="HP PSG" pitchFamily="50" charset="0"/>
          <a:ea typeface="MS PGothic" pitchFamily="34" charset="-128"/>
        </a:defRPr>
      </a:lvl8pPr>
      <a:lvl9pPr marL="1828800" algn="l" defTabSz="457200" rtl="0" eaLnBrk="0" fontAlgn="base" hangingPunct="0">
        <a:lnSpc>
          <a:spcPct val="80000"/>
        </a:lnSpc>
        <a:spcBef>
          <a:spcPct val="0"/>
        </a:spcBef>
        <a:spcAft>
          <a:spcPct val="0"/>
        </a:spcAft>
        <a:defRPr sz="4400">
          <a:solidFill>
            <a:schemeClr val="bg1"/>
          </a:solidFill>
          <a:latin typeface="HP PSG" pitchFamily="50" charset="0"/>
          <a:ea typeface="MS PGothic" pitchFamily="34" charset="-128"/>
        </a:defRPr>
      </a:lvl9pPr>
    </p:titleStyle>
    <p:bodyStyle>
      <a:lvl1pPr marL="342900" indent="-342900" algn="l" defTabSz="457200" rtl="0" eaLnBrk="0" fontAlgn="base" hangingPunct="0">
        <a:spcBef>
          <a:spcPct val="20000"/>
        </a:spcBef>
        <a:spcAft>
          <a:spcPct val="0"/>
        </a:spcAft>
        <a:buFont typeface="Arial" charset="0"/>
        <a:buChar char="•"/>
        <a:defRPr sz="2800">
          <a:solidFill>
            <a:schemeClr val="bg1"/>
          </a:solidFill>
          <a:latin typeface="+mn-lt"/>
          <a:ea typeface="MS PGothic" pitchFamily="34" charset="-128"/>
          <a:cs typeface="MS PGothic"/>
        </a:defRPr>
      </a:lvl1pPr>
      <a:lvl2pPr marL="742950" indent="-285750" algn="l" defTabSz="457200" rtl="0" eaLnBrk="0" fontAlgn="base" hangingPunct="0">
        <a:spcBef>
          <a:spcPct val="20000"/>
        </a:spcBef>
        <a:spcAft>
          <a:spcPct val="0"/>
        </a:spcAft>
        <a:buFont typeface="Arial" charset="0"/>
        <a:buChar char="–"/>
        <a:defRPr sz="2400">
          <a:solidFill>
            <a:schemeClr val="bg1"/>
          </a:solidFill>
          <a:latin typeface="+mn-lt"/>
          <a:ea typeface="MS PGothic" pitchFamily="34" charset="-128"/>
          <a:cs typeface="MS PGothic"/>
        </a:defRPr>
      </a:lvl2pPr>
      <a:lvl3pPr marL="1143000" indent="-228600" algn="l" defTabSz="457200" rtl="0" eaLnBrk="0" fontAlgn="base" hangingPunct="0">
        <a:spcBef>
          <a:spcPct val="20000"/>
        </a:spcBef>
        <a:spcAft>
          <a:spcPct val="0"/>
        </a:spcAft>
        <a:buFont typeface="Arial" charset="0"/>
        <a:buChar char="•"/>
        <a:defRPr sz="2000">
          <a:solidFill>
            <a:schemeClr val="bg1"/>
          </a:solidFill>
          <a:latin typeface="+mn-lt"/>
          <a:ea typeface="MS PGothic" pitchFamily="34" charset="-128"/>
          <a:cs typeface="MS PGothic"/>
        </a:defRPr>
      </a:lvl3pPr>
      <a:lvl4pPr marL="1600200" indent="-228600" algn="l" defTabSz="457200" rtl="0" eaLnBrk="0" fontAlgn="base" hangingPunct="0">
        <a:spcBef>
          <a:spcPct val="20000"/>
        </a:spcBef>
        <a:spcAft>
          <a:spcPct val="0"/>
        </a:spcAft>
        <a:buFont typeface="Arial" charset="0"/>
        <a:buChar char="–"/>
        <a:defRPr sz="2000">
          <a:solidFill>
            <a:schemeClr val="bg1"/>
          </a:solidFill>
          <a:latin typeface="+mn-lt"/>
          <a:ea typeface="MS PGothic" pitchFamily="34" charset="-128"/>
          <a:cs typeface="MS PGothic"/>
        </a:defRPr>
      </a:lvl4pPr>
      <a:lvl5pPr marL="2057400" indent="-228600" algn="l" defTabSz="457200" rtl="0" eaLnBrk="0" fontAlgn="base" hangingPunct="0">
        <a:spcBef>
          <a:spcPct val="20000"/>
        </a:spcBef>
        <a:spcAft>
          <a:spcPct val="0"/>
        </a:spcAft>
        <a:buFont typeface="Arial" charset="0"/>
        <a:buChar char="»"/>
        <a:defRPr sz="2000">
          <a:solidFill>
            <a:schemeClr val="bg1"/>
          </a:solidFill>
          <a:latin typeface="+mn-lt"/>
          <a:ea typeface="MS PGothic" pitchFamily="34" charset="-128"/>
          <a:cs typeface="MS PGothic"/>
        </a:defRPr>
      </a:lvl5pPr>
      <a:lvl6pPr marL="2514600" indent="-228600" algn="l" defTabSz="457200" rtl="0" eaLnBrk="0" fontAlgn="base" hangingPunct="0">
        <a:spcBef>
          <a:spcPct val="20000"/>
        </a:spcBef>
        <a:spcAft>
          <a:spcPct val="0"/>
        </a:spcAft>
        <a:buFont typeface="Arial" pitchFamily="34" charset="0"/>
        <a:buChar char="»"/>
        <a:defRPr sz="2000">
          <a:solidFill>
            <a:schemeClr val="bg1"/>
          </a:solidFill>
          <a:latin typeface="+mn-lt"/>
          <a:ea typeface="+mn-ea"/>
        </a:defRPr>
      </a:lvl6pPr>
      <a:lvl7pPr marL="2971800" indent="-228600" algn="l" defTabSz="457200" rtl="0" eaLnBrk="0" fontAlgn="base" hangingPunct="0">
        <a:spcBef>
          <a:spcPct val="20000"/>
        </a:spcBef>
        <a:spcAft>
          <a:spcPct val="0"/>
        </a:spcAft>
        <a:buFont typeface="Arial" pitchFamily="34" charset="0"/>
        <a:buChar char="»"/>
        <a:defRPr sz="2000">
          <a:solidFill>
            <a:schemeClr val="bg1"/>
          </a:solidFill>
          <a:latin typeface="+mn-lt"/>
          <a:ea typeface="+mn-ea"/>
        </a:defRPr>
      </a:lvl7pPr>
      <a:lvl8pPr marL="3429000" indent="-228600" algn="l" defTabSz="457200" rtl="0" eaLnBrk="0" fontAlgn="base" hangingPunct="0">
        <a:spcBef>
          <a:spcPct val="20000"/>
        </a:spcBef>
        <a:spcAft>
          <a:spcPct val="0"/>
        </a:spcAft>
        <a:buFont typeface="Arial" pitchFamily="34" charset="0"/>
        <a:buChar char="»"/>
        <a:defRPr sz="2000">
          <a:solidFill>
            <a:schemeClr val="bg1"/>
          </a:solidFill>
          <a:latin typeface="+mn-lt"/>
          <a:ea typeface="+mn-ea"/>
        </a:defRPr>
      </a:lvl8pPr>
      <a:lvl9pPr marL="3886200" indent="-228600" algn="l" defTabSz="457200" rtl="0" eaLnBrk="0" fontAlgn="base" hangingPunct="0">
        <a:spcBef>
          <a:spcPct val="20000"/>
        </a:spcBef>
        <a:spcAft>
          <a:spcPct val="0"/>
        </a:spcAft>
        <a:buFont typeface="Arial" pitchFamily="34" charset="0"/>
        <a:buChar char="»"/>
        <a:defRPr sz="2000">
          <a:solidFill>
            <a:schemeClr val="bg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457200" y="92075"/>
            <a:ext cx="7696200" cy="10969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71" name="Text Placeholder 2"/>
          <p:cNvSpPr>
            <a:spLocks noGrp="1"/>
          </p:cNvSpPr>
          <p:nvPr>
            <p:ph type="body" idx="1"/>
          </p:nvPr>
        </p:nvSpPr>
        <p:spPr bwMode="auto">
          <a:xfrm>
            <a:off x="457200" y="1350963"/>
            <a:ext cx="8229600" cy="48164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Line 2"/>
          <p:cNvSpPr>
            <a:spLocks noChangeShapeType="1"/>
          </p:cNvSpPr>
          <p:nvPr userDrawn="1"/>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2400" b="1">
              <a:solidFill>
                <a:schemeClr val="bg1"/>
              </a:solidFill>
            </a:endParaRPr>
          </a:p>
        </p:txBody>
      </p:sp>
      <p:sp>
        <p:nvSpPr>
          <p:cNvPr id="6" name="Rectangle 3"/>
          <p:cNvSpPr>
            <a:spLocks noChangeArrowheads="1"/>
          </p:cNvSpPr>
          <p:nvPr userDrawn="1"/>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bg1"/>
                </a:solidFill>
                <a:latin typeface="Arial" charset="0"/>
              </a:rPr>
              <a:t>Slide </a:t>
            </a:r>
            <a:fld id="{BA6E0341-8F28-4ABE-BD9A-D0A05A3BA49E}" type="slidenum">
              <a:rPr lang="en-US" sz="800">
                <a:solidFill>
                  <a:schemeClr val="bg1"/>
                </a:solidFill>
                <a:latin typeface="Arial" charset="0"/>
              </a:rPr>
              <a:pPr eaLnBrk="0" hangingPunct="0">
                <a:defRPr/>
              </a:pPr>
              <a:t>‹#›</a:t>
            </a:fld>
            <a:endParaRPr lang="en-US" sz="800">
              <a:solidFill>
                <a:schemeClr val="bg1"/>
              </a:solidFill>
              <a:latin typeface="Arial" charset="0"/>
            </a:endParaRPr>
          </a:p>
        </p:txBody>
      </p:sp>
      <p:sp>
        <p:nvSpPr>
          <p:cNvPr id="7" name="Rectangle 4"/>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chemeClr val="bg1"/>
                </a:solidFill>
                <a:latin typeface="Arial" charset="0"/>
              </a:rPr>
              <a:t>Operations </a:t>
            </a:r>
            <a:r>
              <a:rPr lang="en-US" sz="800" dirty="0" smtClean="0">
                <a:solidFill>
                  <a:schemeClr val="bg1"/>
                </a:solidFill>
                <a:latin typeface="Arial" charset="0"/>
              </a:rPr>
              <a:t>Strategy/Demand</a:t>
            </a:r>
            <a:r>
              <a:rPr lang="en-US" sz="800" baseline="0" dirty="0" smtClean="0">
                <a:solidFill>
                  <a:schemeClr val="bg1"/>
                </a:solidFill>
                <a:latin typeface="Arial" charset="0"/>
              </a:rPr>
              <a:t> and Variety Management</a:t>
            </a:r>
            <a:endParaRPr lang="en-US" sz="800" dirty="0">
              <a:solidFill>
                <a:schemeClr val="bg1"/>
              </a:solidFill>
              <a:latin typeface="Arial" charset="0"/>
            </a:endParaRPr>
          </a:p>
        </p:txBody>
      </p:sp>
      <p:sp>
        <p:nvSpPr>
          <p:cNvPr id="8" name="Rectangle 5"/>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bg1"/>
                </a:solidFill>
                <a:latin typeface="Arial" charset="0"/>
                <a:cs typeface="Arial" charset="0"/>
              </a:rPr>
              <a:t>© Van Mieghem</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fade thruBlk="1"/>
  </p:transition>
  <p:hf hdr="0" dt="0"/>
  <p:txStyles>
    <p:titleStyle>
      <a:lvl1pPr algn="l" defTabSz="457200" rtl="0" eaLnBrk="0" fontAlgn="base" hangingPunct="0">
        <a:lnSpc>
          <a:spcPct val="80000"/>
        </a:lnSpc>
        <a:spcBef>
          <a:spcPct val="0"/>
        </a:spcBef>
        <a:spcAft>
          <a:spcPct val="0"/>
        </a:spcAft>
        <a:defRPr sz="3600">
          <a:solidFill>
            <a:schemeClr val="bg1"/>
          </a:solidFill>
          <a:latin typeface="+mj-lt"/>
          <a:ea typeface="+mj-ea"/>
          <a:cs typeface="+mj-cs"/>
        </a:defRPr>
      </a:lvl1pPr>
      <a:lvl2pPr algn="l" defTabSz="457200" rtl="0" eaLnBrk="0" fontAlgn="base" hangingPunct="0">
        <a:lnSpc>
          <a:spcPct val="80000"/>
        </a:lnSpc>
        <a:spcBef>
          <a:spcPct val="0"/>
        </a:spcBef>
        <a:spcAft>
          <a:spcPct val="0"/>
        </a:spcAft>
        <a:defRPr sz="3600">
          <a:solidFill>
            <a:schemeClr val="bg1"/>
          </a:solidFill>
          <a:latin typeface="Futura Bk" pitchFamily="34" charset="0"/>
          <a:ea typeface="MS PGothic"/>
          <a:cs typeface="MS PGothic"/>
        </a:defRPr>
      </a:lvl2pPr>
      <a:lvl3pPr algn="l" defTabSz="457200" rtl="0" eaLnBrk="0" fontAlgn="base" hangingPunct="0">
        <a:lnSpc>
          <a:spcPct val="80000"/>
        </a:lnSpc>
        <a:spcBef>
          <a:spcPct val="0"/>
        </a:spcBef>
        <a:spcAft>
          <a:spcPct val="0"/>
        </a:spcAft>
        <a:defRPr sz="3600">
          <a:solidFill>
            <a:schemeClr val="bg1"/>
          </a:solidFill>
          <a:latin typeface="Futura Bk" pitchFamily="34" charset="0"/>
          <a:ea typeface="MS PGothic"/>
          <a:cs typeface="MS PGothic"/>
        </a:defRPr>
      </a:lvl3pPr>
      <a:lvl4pPr algn="l" defTabSz="457200" rtl="0" eaLnBrk="0" fontAlgn="base" hangingPunct="0">
        <a:lnSpc>
          <a:spcPct val="80000"/>
        </a:lnSpc>
        <a:spcBef>
          <a:spcPct val="0"/>
        </a:spcBef>
        <a:spcAft>
          <a:spcPct val="0"/>
        </a:spcAft>
        <a:defRPr sz="3600">
          <a:solidFill>
            <a:schemeClr val="bg1"/>
          </a:solidFill>
          <a:latin typeface="Futura Bk" pitchFamily="34" charset="0"/>
          <a:ea typeface="MS PGothic"/>
          <a:cs typeface="MS PGothic"/>
        </a:defRPr>
      </a:lvl4pPr>
      <a:lvl5pPr algn="l" defTabSz="457200" rtl="0" eaLnBrk="0" fontAlgn="base" hangingPunct="0">
        <a:lnSpc>
          <a:spcPct val="80000"/>
        </a:lnSpc>
        <a:spcBef>
          <a:spcPct val="0"/>
        </a:spcBef>
        <a:spcAft>
          <a:spcPct val="0"/>
        </a:spcAft>
        <a:defRPr sz="3600">
          <a:solidFill>
            <a:schemeClr val="bg1"/>
          </a:solidFill>
          <a:latin typeface="Futura Bk" pitchFamily="34" charset="0"/>
          <a:ea typeface="MS PGothic"/>
          <a:cs typeface="MS PGothic"/>
        </a:defRPr>
      </a:lvl5pPr>
      <a:lvl6pPr marL="457200" algn="l" defTabSz="457200" rtl="0" fontAlgn="base">
        <a:lnSpc>
          <a:spcPct val="80000"/>
        </a:lnSpc>
        <a:spcBef>
          <a:spcPct val="0"/>
        </a:spcBef>
        <a:spcAft>
          <a:spcPct val="0"/>
        </a:spcAft>
        <a:defRPr sz="3600">
          <a:solidFill>
            <a:schemeClr val="bg1"/>
          </a:solidFill>
          <a:latin typeface="Futura Bk" pitchFamily="34" charset="0"/>
          <a:ea typeface="MS PGothic"/>
          <a:cs typeface="MS PGothic"/>
        </a:defRPr>
      </a:lvl6pPr>
      <a:lvl7pPr marL="914400" algn="l" defTabSz="457200" rtl="0" fontAlgn="base">
        <a:lnSpc>
          <a:spcPct val="80000"/>
        </a:lnSpc>
        <a:spcBef>
          <a:spcPct val="0"/>
        </a:spcBef>
        <a:spcAft>
          <a:spcPct val="0"/>
        </a:spcAft>
        <a:defRPr sz="3600">
          <a:solidFill>
            <a:schemeClr val="bg1"/>
          </a:solidFill>
          <a:latin typeface="Futura Bk" pitchFamily="34" charset="0"/>
          <a:ea typeface="MS PGothic"/>
          <a:cs typeface="MS PGothic"/>
        </a:defRPr>
      </a:lvl7pPr>
      <a:lvl8pPr marL="1371600" algn="l" defTabSz="457200" rtl="0" fontAlgn="base">
        <a:lnSpc>
          <a:spcPct val="80000"/>
        </a:lnSpc>
        <a:spcBef>
          <a:spcPct val="0"/>
        </a:spcBef>
        <a:spcAft>
          <a:spcPct val="0"/>
        </a:spcAft>
        <a:defRPr sz="3600">
          <a:solidFill>
            <a:schemeClr val="bg1"/>
          </a:solidFill>
          <a:latin typeface="Futura Bk" pitchFamily="34" charset="0"/>
          <a:ea typeface="MS PGothic"/>
          <a:cs typeface="MS PGothic"/>
        </a:defRPr>
      </a:lvl8pPr>
      <a:lvl9pPr marL="1828800" algn="l" defTabSz="457200" rtl="0" fontAlgn="base">
        <a:lnSpc>
          <a:spcPct val="80000"/>
        </a:lnSpc>
        <a:spcBef>
          <a:spcPct val="0"/>
        </a:spcBef>
        <a:spcAft>
          <a:spcPct val="0"/>
        </a:spcAft>
        <a:defRPr sz="3600">
          <a:solidFill>
            <a:schemeClr val="bg1"/>
          </a:solidFill>
          <a:latin typeface="Futura Bk" pitchFamily="34" charset="0"/>
          <a:ea typeface="MS PGothic"/>
          <a:cs typeface="MS PGothic"/>
        </a:defRPr>
      </a:lvl9pPr>
    </p:titleStyle>
    <p:bodyStyle>
      <a:lvl1pPr marL="342900" indent="-342900" algn="l" defTabSz="457200" rtl="0" eaLnBrk="0" fontAlgn="base" hangingPunct="0">
        <a:spcBef>
          <a:spcPct val="20000"/>
        </a:spcBef>
        <a:spcAft>
          <a:spcPct val="0"/>
        </a:spcAft>
        <a:buFont typeface="Arial" charset="0"/>
        <a:buChar char="•"/>
        <a:defRPr sz="2800">
          <a:solidFill>
            <a:schemeClr val="bg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400">
          <a:solidFill>
            <a:schemeClr val="bg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000">
          <a:solidFill>
            <a:schemeClr val="bg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a:solidFill>
            <a:schemeClr val="bg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a:solidFill>
            <a:schemeClr val="bg1"/>
          </a:solidFill>
          <a:latin typeface="+mn-lt"/>
          <a:ea typeface="+mn-ea"/>
          <a:cs typeface="+mn-cs"/>
        </a:defRPr>
      </a:lvl5pPr>
      <a:lvl6pPr marL="2514600" indent="-228600" algn="l" defTabSz="457200" rtl="0" fontAlgn="base">
        <a:spcBef>
          <a:spcPct val="20000"/>
        </a:spcBef>
        <a:spcAft>
          <a:spcPct val="0"/>
        </a:spcAft>
        <a:buFont typeface="Arial" pitchFamily="34" charset="0"/>
        <a:buChar char="»"/>
        <a:defRPr sz="2000">
          <a:solidFill>
            <a:schemeClr val="bg1"/>
          </a:solidFill>
          <a:latin typeface="+mn-lt"/>
          <a:ea typeface="+mn-ea"/>
          <a:cs typeface="+mn-cs"/>
        </a:defRPr>
      </a:lvl6pPr>
      <a:lvl7pPr marL="2971800" indent="-228600" algn="l" defTabSz="457200" rtl="0" fontAlgn="base">
        <a:spcBef>
          <a:spcPct val="20000"/>
        </a:spcBef>
        <a:spcAft>
          <a:spcPct val="0"/>
        </a:spcAft>
        <a:buFont typeface="Arial" pitchFamily="34" charset="0"/>
        <a:buChar char="»"/>
        <a:defRPr sz="2000">
          <a:solidFill>
            <a:schemeClr val="bg1"/>
          </a:solidFill>
          <a:latin typeface="+mn-lt"/>
          <a:ea typeface="+mn-ea"/>
          <a:cs typeface="+mn-cs"/>
        </a:defRPr>
      </a:lvl7pPr>
      <a:lvl8pPr marL="3429000" indent="-228600" algn="l" defTabSz="457200" rtl="0" fontAlgn="base">
        <a:spcBef>
          <a:spcPct val="20000"/>
        </a:spcBef>
        <a:spcAft>
          <a:spcPct val="0"/>
        </a:spcAft>
        <a:buFont typeface="Arial" pitchFamily="34" charset="0"/>
        <a:buChar char="»"/>
        <a:defRPr sz="2000">
          <a:solidFill>
            <a:schemeClr val="bg1"/>
          </a:solidFill>
          <a:latin typeface="+mn-lt"/>
          <a:ea typeface="+mn-ea"/>
          <a:cs typeface="+mn-cs"/>
        </a:defRPr>
      </a:lvl8pPr>
      <a:lvl9pPr marL="3886200" indent="-228600" algn="l" defTabSz="457200" rtl="0" fontAlgn="base">
        <a:spcBef>
          <a:spcPct val="20000"/>
        </a:spcBef>
        <a:spcAft>
          <a:spcPct val="0"/>
        </a:spcAft>
        <a:buFont typeface="Arial" pitchFamily="34" charset="0"/>
        <a:buChar char="»"/>
        <a:defRPr sz="2000">
          <a:solidFill>
            <a:schemeClr val="bg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1" cstate="print"/>
          <a:srcRect/>
          <a:stretch>
            <a:fillRect/>
          </a:stretch>
        </a:blip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92075"/>
            <a:ext cx="7696200" cy="10969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350963"/>
            <a:ext cx="8229600" cy="48164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Footer Placeholder 4"/>
          <p:cNvSpPr>
            <a:spLocks noGrp="1"/>
          </p:cNvSpPr>
          <p:nvPr>
            <p:ph type="ftr" sz="quarter" idx="3"/>
          </p:nvPr>
        </p:nvSpPr>
        <p:spPr>
          <a:xfrm>
            <a:off x="1803400" y="6416675"/>
            <a:ext cx="5562600" cy="365125"/>
          </a:xfrm>
          <a:prstGeom prst="rect">
            <a:avLst/>
          </a:prstGeom>
        </p:spPr>
        <p:txBody>
          <a:bodyPr vert="horz" wrap="square" lIns="91440" tIns="45720" rIns="91440" bIns="45720" numCol="1" anchor="ctr" anchorCtr="0" compatLnSpc="1">
            <a:prstTxWarp prst="textNoShape">
              <a:avLst/>
            </a:prstTxWarp>
          </a:bodyPr>
          <a:lstStyle>
            <a:lvl1pPr algn="ctr">
              <a:defRPr sz="600">
                <a:solidFill>
                  <a:srgbClr val="898989"/>
                </a:solidFill>
                <a:latin typeface="Futura Bk" pitchFamily="36" charset="0"/>
                <a:ea typeface="ＭＳ Ｐゴシック" pitchFamily="36" charset="-128"/>
                <a:cs typeface="+mn-cs"/>
              </a:defRPr>
            </a:lvl1pPr>
          </a:lstStyle>
          <a:p>
            <a:pPr>
              <a:defRPr/>
            </a:pPr>
            <a:r>
              <a:rPr lang="en-US"/>
              <a:t>© 2008 Hewlett-Packard Development Company, L.P.  The information contained here in is subject to change without notice </a:t>
            </a:r>
          </a:p>
        </p:txBody>
      </p:sp>
      <p:pic>
        <p:nvPicPr>
          <p:cNvPr id="3077" name="Picture 5" descr="logo.png"/>
          <p:cNvPicPr>
            <a:picLocks noChangeAspect="1"/>
          </p:cNvPicPr>
          <p:nvPr userDrawn="1"/>
        </p:nvPicPr>
        <p:blipFill>
          <a:blip r:embed="rId12" cstate="print"/>
          <a:srcRect/>
          <a:stretch>
            <a:fillRect/>
          </a:stretch>
        </p:blipFill>
        <p:spPr bwMode="auto">
          <a:xfrm>
            <a:off x="8331200" y="304800"/>
            <a:ext cx="557213" cy="557213"/>
          </a:xfrm>
          <a:prstGeom prst="rect">
            <a:avLst/>
          </a:prstGeom>
          <a:noFill/>
          <a:ln w="9525">
            <a:noFill/>
            <a:miter lim="800000"/>
            <a:headEnd/>
            <a:tailEnd/>
          </a:ln>
        </p:spPr>
      </p:pic>
      <p:sp>
        <p:nvSpPr>
          <p:cNvPr id="9" name="Slide Number Placeholder 8"/>
          <p:cNvSpPr>
            <a:spLocks noGrp="1"/>
          </p:cNvSpPr>
          <p:nvPr>
            <p:ph type="sldNum" sz="quarter" idx="4"/>
          </p:nvPr>
        </p:nvSpPr>
        <p:spPr>
          <a:xfrm>
            <a:off x="227013" y="6423025"/>
            <a:ext cx="2133600" cy="365125"/>
          </a:xfrm>
          <a:prstGeom prst="rect">
            <a:avLst/>
          </a:prstGeom>
        </p:spPr>
        <p:txBody>
          <a:bodyPr vert="horz" wrap="square" lIns="91440" tIns="45720" rIns="91440" bIns="45720" numCol="1" anchor="ctr" anchorCtr="0" compatLnSpc="1">
            <a:prstTxWarp prst="textNoShape">
              <a:avLst/>
            </a:prstTxWarp>
          </a:bodyPr>
          <a:lstStyle>
            <a:lvl1pPr>
              <a:defRPr sz="1000">
                <a:solidFill>
                  <a:srgbClr val="898989"/>
                </a:solidFill>
                <a:latin typeface="Futura Bk" pitchFamily="34" charset="0"/>
                <a:ea typeface="MS PGothic" pitchFamily="34" charset="-128"/>
                <a:cs typeface="+mn-cs"/>
              </a:defRPr>
            </a:lvl1pPr>
          </a:lstStyle>
          <a:p>
            <a:pPr>
              <a:defRPr/>
            </a:pPr>
            <a:fld id="{A58EC12D-B2AD-4230-AE46-EFE2B05A721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Lst>
  <p:transition>
    <p:fade thruBlk="1"/>
  </p:transition>
  <p:hf hdr="0" dt="0"/>
  <p:txStyles>
    <p:titleStyle>
      <a:lvl1pPr algn="l" defTabSz="457200" rtl="0" eaLnBrk="0" fontAlgn="base" hangingPunct="0">
        <a:lnSpc>
          <a:spcPct val="80000"/>
        </a:lnSpc>
        <a:spcBef>
          <a:spcPct val="0"/>
        </a:spcBef>
        <a:spcAft>
          <a:spcPct val="0"/>
        </a:spcAft>
        <a:defRPr sz="3600">
          <a:solidFill>
            <a:schemeClr val="bg1"/>
          </a:solidFill>
          <a:latin typeface="+mn-lt"/>
          <a:ea typeface="MS PGothic" pitchFamily="34" charset="-128"/>
          <a:cs typeface="MS PGothic"/>
        </a:defRPr>
      </a:lvl1pPr>
      <a:lvl2pPr algn="l" defTabSz="457200" rtl="0" eaLnBrk="0" fontAlgn="base" hangingPunct="0">
        <a:lnSpc>
          <a:spcPct val="80000"/>
        </a:lnSpc>
        <a:spcBef>
          <a:spcPct val="0"/>
        </a:spcBef>
        <a:spcAft>
          <a:spcPct val="0"/>
        </a:spcAft>
        <a:defRPr sz="3600">
          <a:solidFill>
            <a:schemeClr val="bg1"/>
          </a:solidFill>
          <a:latin typeface="Futura Bk" pitchFamily="36" charset="0"/>
          <a:ea typeface="MS PGothic" pitchFamily="34" charset="-128"/>
          <a:cs typeface="MS PGothic"/>
        </a:defRPr>
      </a:lvl2pPr>
      <a:lvl3pPr algn="l" defTabSz="457200" rtl="0" eaLnBrk="0" fontAlgn="base" hangingPunct="0">
        <a:lnSpc>
          <a:spcPct val="80000"/>
        </a:lnSpc>
        <a:spcBef>
          <a:spcPct val="0"/>
        </a:spcBef>
        <a:spcAft>
          <a:spcPct val="0"/>
        </a:spcAft>
        <a:defRPr sz="3600">
          <a:solidFill>
            <a:schemeClr val="bg1"/>
          </a:solidFill>
          <a:latin typeface="Futura Bk" pitchFamily="36" charset="0"/>
          <a:ea typeface="MS PGothic" pitchFamily="34" charset="-128"/>
          <a:cs typeface="MS PGothic"/>
        </a:defRPr>
      </a:lvl3pPr>
      <a:lvl4pPr algn="l" defTabSz="457200" rtl="0" eaLnBrk="0" fontAlgn="base" hangingPunct="0">
        <a:lnSpc>
          <a:spcPct val="80000"/>
        </a:lnSpc>
        <a:spcBef>
          <a:spcPct val="0"/>
        </a:spcBef>
        <a:spcAft>
          <a:spcPct val="0"/>
        </a:spcAft>
        <a:defRPr sz="3600">
          <a:solidFill>
            <a:schemeClr val="bg1"/>
          </a:solidFill>
          <a:latin typeface="Futura Bk" pitchFamily="36" charset="0"/>
          <a:ea typeface="MS PGothic" pitchFamily="34" charset="-128"/>
          <a:cs typeface="MS PGothic"/>
        </a:defRPr>
      </a:lvl4pPr>
      <a:lvl5pPr algn="l" defTabSz="457200" rtl="0" eaLnBrk="0" fontAlgn="base" hangingPunct="0">
        <a:lnSpc>
          <a:spcPct val="80000"/>
        </a:lnSpc>
        <a:spcBef>
          <a:spcPct val="0"/>
        </a:spcBef>
        <a:spcAft>
          <a:spcPct val="0"/>
        </a:spcAft>
        <a:defRPr sz="3600">
          <a:solidFill>
            <a:schemeClr val="bg1"/>
          </a:solidFill>
          <a:latin typeface="Futura Bk" pitchFamily="36" charset="0"/>
          <a:ea typeface="MS PGothic" pitchFamily="34" charset="-128"/>
          <a:cs typeface="MS PGothic"/>
        </a:defRPr>
      </a:lvl5pPr>
      <a:lvl6pPr marL="457200" algn="l" defTabSz="457200" rtl="0" eaLnBrk="0" fontAlgn="base" hangingPunct="0">
        <a:lnSpc>
          <a:spcPct val="80000"/>
        </a:lnSpc>
        <a:spcBef>
          <a:spcPct val="0"/>
        </a:spcBef>
        <a:spcAft>
          <a:spcPct val="0"/>
        </a:spcAft>
        <a:defRPr sz="4400">
          <a:solidFill>
            <a:schemeClr val="bg1"/>
          </a:solidFill>
          <a:latin typeface="HP PSG" pitchFamily="50" charset="0"/>
          <a:ea typeface="MS PGothic" pitchFamily="34" charset="-128"/>
        </a:defRPr>
      </a:lvl6pPr>
      <a:lvl7pPr marL="914400" algn="l" defTabSz="457200" rtl="0" eaLnBrk="0" fontAlgn="base" hangingPunct="0">
        <a:lnSpc>
          <a:spcPct val="80000"/>
        </a:lnSpc>
        <a:spcBef>
          <a:spcPct val="0"/>
        </a:spcBef>
        <a:spcAft>
          <a:spcPct val="0"/>
        </a:spcAft>
        <a:defRPr sz="4400">
          <a:solidFill>
            <a:schemeClr val="bg1"/>
          </a:solidFill>
          <a:latin typeface="HP PSG" pitchFamily="50" charset="0"/>
          <a:ea typeface="MS PGothic" pitchFamily="34" charset="-128"/>
        </a:defRPr>
      </a:lvl7pPr>
      <a:lvl8pPr marL="1371600" algn="l" defTabSz="457200" rtl="0" eaLnBrk="0" fontAlgn="base" hangingPunct="0">
        <a:lnSpc>
          <a:spcPct val="80000"/>
        </a:lnSpc>
        <a:spcBef>
          <a:spcPct val="0"/>
        </a:spcBef>
        <a:spcAft>
          <a:spcPct val="0"/>
        </a:spcAft>
        <a:defRPr sz="4400">
          <a:solidFill>
            <a:schemeClr val="bg1"/>
          </a:solidFill>
          <a:latin typeface="HP PSG" pitchFamily="50" charset="0"/>
          <a:ea typeface="MS PGothic" pitchFamily="34" charset="-128"/>
        </a:defRPr>
      </a:lvl8pPr>
      <a:lvl9pPr marL="1828800" algn="l" defTabSz="457200" rtl="0" eaLnBrk="0" fontAlgn="base" hangingPunct="0">
        <a:lnSpc>
          <a:spcPct val="80000"/>
        </a:lnSpc>
        <a:spcBef>
          <a:spcPct val="0"/>
        </a:spcBef>
        <a:spcAft>
          <a:spcPct val="0"/>
        </a:spcAft>
        <a:defRPr sz="4400">
          <a:solidFill>
            <a:schemeClr val="bg1"/>
          </a:solidFill>
          <a:latin typeface="HP PSG" pitchFamily="50" charset="0"/>
          <a:ea typeface="MS PGothic" pitchFamily="34" charset="-128"/>
        </a:defRPr>
      </a:lvl9pPr>
    </p:titleStyle>
    <p:bodyStyle>
      <a:lvl1pPr marL="342900" indent="-342900" algn="l" defTabSz="457200" rtl="0" eaLnBrk="0" fontAlgn="base" hangingPunct="0">
        <a:spcBef>
          <a:spcPct val="20000"/>
        </a:spcBef>
        <a:spcAft>
          <a:spcPct val="0"/>
        </a:spcAft>
        <a:buFont typeface="Arial" charset="0"/>
        <a:buChar char="•"/>
        <a:defRPr sz="2800">
          <a:solidFill>
            <a:schemeClr val="bg1"/>
          </a:solidFill>
          <a:latin typeface="+mn-lt"/>
          <a:ea typeface="MS PGothic" pitchFamily="34" charset="-128"/>
          <a:cs typeface="MS PGothic"/>
        </a:defRPr>
      </a:lvl1pPr>
      <a:lvl2pPr marL="742950" indent="-285750" algn="l" defTabSz="457200" rtl="0" eaLnBrk="0" fontAlgn="base" hangingPunct="0">
        <a:spcBef>
          <a:spcPct val="20000"/>
        </a:spcBef>
        <a:spcAft>
          <a:spcPct val="0"/>
        </a:spcAft>
        <a:buFont typeface="Arial" charset="0"/>
        <a:buChar char="–"/>
        <a:defRPr sz="2400">
          <a:solidFill>
            <a:schemeClr val="bg1"/>
          </a:solidFill>
          <a:latin typeface="+mn-lt"/>
          <a:ea typeface="MS PGothic" pitchFamily="34" charset="-128"/>
          <a:cs typeface="MS PGothic"/>
        </a:defRPr>
      </a:lvl2pPr>
      <a:lvl3pPr marL="1143000" indent="-228600" algn="l" defTabSz="457200" rtl="0" eaLnBrk="0" fontAlgn="base" hangingPunct="0">
        <a:spcBef>
          <a:spcPct val="20000"/>
        </a:spcBef>
        <a:spcAft>
          <a:spcPct val="0"/>
        </a:spcAft>
        <a:buFont typeface="Arial" charset="0"/>
        <a:buChar char="•"/>
        <a:defRPr sz="2000">
          <a:solidFill>
            <a:schemeClr val="bg1"/>
          </a:solidFill>
          <a:latin typeface="+mn-lt"/>
          <a:ea typeface="MS PGothic" pitchFamily="34" charset="-128"/>
          <a:cs typeface="MS PGothic"/>
        </a:defRPr>
      </a:lvl3pPr>
      <a:lvl4pPr marL="1600200" indent="-228600" algn="l" defTabSz="457200" rtl="0" eaLnBrk="0" fontAlgn="base" hangingPunct="0">
        <a:spcBef>
          <a:spcPct val="20000"/>
        </a:spcBef>
        <a:spcAft>
          <a:spcPct val="0"/>
        </a:spcAft>
        <a:buFont typeface="Arial" charset="0"/>
        <a:buChar char="–"/>
        <a:defRPr sz="2000">
          <a:solidFill>
            <a:schemeClr val="bg1"/>
          </a:solidFill>
          <a:latin typeface="+mn-lt"/>
          <a:ea typeface="MS PGothic" pitchFamily="34" charset="-128"/>
          <a:cs typeface="MS PGothic"/>
        </a:defRPr>
      </a:lvl4pPr>
      <a:lvl5pPr marL="2057400" indent="-228600" algn="l" defTabSz="457200" rtl="0" eaLnBrk="0" fontAlgn="base" hangingPunct="0">
        <a:spcBef>
          <a:spcPct val="20000"/>
        </a:spcBef>
        <a:spcAft>
          <a:spcPct val="0"/>
        </a:spcAft>
        <a:buFont typeface="Arial" charset="0"/>
        <a:buChar char="»"/>
        <a:defRPr sz="2000">
          <a:solidFill>
            <a:schemeClr val="bg1"/>
          </a:solidFill>
          <a:latin typeface="+mn-lt"/>
          <a:ea typeface="MS PGothic" pitchFamily="34" charset="-128"/>
          <a:cs typeface="MS PGothic"/>
        </a:defRPr>
      </a:lvl5pPr>
      <a:lvl6pPr marL="2514600" indent="-228600" algn="l" defTabSz="457200" rtl="0" eaLnBrk="0" fontAlgn="base" hangingPunct="0">
        <a:spcBef>
          <a:spcPct val="20000"/>
        </a:spcBef>
        <a:spcAft>
          <a:spcPct val="0"/>
        </a:spcAft>
        <a:buFont typeface="Arial" pitchFamily="34" charset="0"/>
        <a:buChar char="»"/>
        <a:defRPr sz="2000">
          <a:solidFill>
            <a:schemeClr val="bg1"/>
          </a:solidFill>
          <a:latin typeface="+mn-lt"/>
          <a:ea typeface="+mn-ea"/>
        </a:defRPr>
      </a:lvl6pPr>
      <a:lvl7pPr marL="2971800" indent="-228600" algn="l" defTabSz="457200" rtl="0" eaLnBrk="0" fontAlgn="base" hangingPunct="0">
        <a:spcBef>
          <a:spcPct val="20000"/>
        </a:spcBef>
        <a:spcAft>
          <a:spcPct val="0"/>
        </a:spcAft>
        <a:buFont typeface="Arial" pitchFamily="34" charset="0"/>
        <a:buChar char="»"/>
        <a:defRPr sz="2000">
          <a:solidFill>
            <a:schemeClr val="bg1"/>
          </a:solidFill>
          <a:latin typeface="+mn-lt"/>
          <a:ea typeface="+mn-ea"/>
        </a:defRPr>
      </a:lvl7pPr>
      <a:lvl8pPr marL="3429000" indent="-228600" algn="l" defTabSz="457200" rtl="0" eaLnBrk="0" fontAlgn="base" hangingPunct="0">
        <a:spcBef>
          <a:spcPct val="20000"/>
        </a:spcBef>
        <a:spcAft>
          <a:spcPct val="0"/>
        </a:spcAft>
        <a:buFont typeface="Arial" pitchFamily="34" charset="0"/>
        <a:buChar char="»"/>
        <a:defRPr sz="2000">
          <a:solidFill>
            <a:schemeClr val="bg1"/>
          </a:solidFill>
          <a:latin typeface="+mn-lt"/>
          <a:ea typeface="+mn-ea"/>
        </a:defRPr>
      </a:lvl8pPr>
      <a:lvl9pPr marL="3886200" indent="-228600" algn="l" defTabSz="457200" rtl="0" eaLnBrk="0" fontAlgn="base" hangingPunct="0">
        <a:spcBef>
          <a:spcPct val="20000"/>
        </a:spcBef>
        <a:spcAft>
          <a:spcPct val="0"/>
        </a:spcAft>
        <a:buFont typeface="Arial" pitchFamily="34" charset="0"/>
        <a:buChar char="»"/>
        <a:defRPr sz="2000">
          <a:solidFill>
            <a:schemeClr val="bg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2400" b="1">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BA6E0341-8F28-4ABE-BD9A-D0A05A3BA49E}"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rgbClr val="3333CC"/>
                </a:solidFill>
                <a:latin typeface="Arial" charset="0"/>
              </a:rPr>
              <a:t>Operations </a:t>
            </a:r>
            <a:r>
              <a:rPr lang="en-US" sz="800" dirty="0" smtClean="0">
                <a:solidFill>
                  <a:srgbClr val="3333CC"/>
                </a:solidFill>
                <a:latin typeface="Arial" charset="0"/>
              </a:rPr>
              <a:t>Strategy/Demand</a:t>
            </a:r>
            <a:r>
              <a:rPr lang="en-US" sz="800" baseline="0" dirty="0" smtClean="0">
                <a:solidFill>
                  <a:srgbClr val="3333CC"/>
                </a:solidFill>
                <a:latin typeface="Arial" charset="0"/>
              </a:rPr>
              <a:t> and Variety Management</a:t>
            </a:r>
            <a:endParaRPr lang="en-US" sz="800" dirty="0">
              <a:solidFill>
                <a:srgbClr val="3333CC"/>
              </a:solidFill>
              <a:latin typeface="Arial" charset="0"/>
            </a:endParaRP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sz="2400" b="1">
              <a:solidFill>
                <a:srgbClr val="000000"/>
              </a:solidFill>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www.lindsay-phillips.com/" TargetMode="External"/><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jpeg"/><Relationship Id="rId3" Type="http://schemas.openxmlformats.org/officeDocument/2006/relationships/notesSlide" Target="../notesSlides/notesSlide17.xml"/><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slideLayout" Target="../slideLayouts/slideLayout24.xml"/><Relationship Id="rId1" Type="http://schemas.openxmlformats.org/officeDocument/2006/relationships/tags" Target="../tags/tag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_rels/slide18.xml.rels><?xml version="1.0" encoding="UTF-8" standalone="yes"?>
<Relationships xmlns="http://schemas.openxmlformats.org/package/2006/relationships"><Relationship Id="rId8" Type="http://schemas.openxmlformats.org/officeDocument/2006/relationships/image" Target="../media/image22.jpeg"/><Relationship Id="rId13" Type="http://schemas.openxmlformats.org/officeDocument/2006/relationships/image" Target="../media/image25.png"/><Relationship Id="rId18" Type="http://schemas.openxmlformats.org/officeDocument/2006/relationships/image" Target="../media/image29.png"/><Relationship Id="rId3" Type="http://schemas.openxmlformats.org/officeDocument/2006/relationships/image" Target="../media/image18.jpeg"/><Relationship Id="rId7" Type="http://schemas.openxmlformats.org/officeDocument/2006/relationships/image" Target="../media/image21.png"/><Relationship Id="rId12" Type="http://schemas.openxmlformats.org/officeDocument/2006/relationships/image" Target="../media/image17.png"/><Relationship Id="rId17" Type="http://schemas.openxmlformats.org/officeDocument/2006/relationships/image" Target="../media/image28.png"/><Relationship Id="rId2" Type="http://schemas.openxmlformats.org/officeDocument/2006/relationships/notesSlide" Target="../notesSlides/notesSlide18.xml"/><Relationship Id="rId16" Type="http://schemas.openxmlformats.org/officeDocument/2006/relationships/image" Target="../media/image27.jpeg"/><Relationship Id="rId1" Type="http://schemas.openxmlformats.org/officeDocument/2006/relationships/slideLayout" Target="../slideLayouts/slideLayout24.xml"/><Relationship Id="rId6" Type="http://schemas.openxmlformats.org/officeDocument/2006/relationships/image" Target="../media/image20.jpeg"/><Relationship Id="rId11" Type="http://schemas.openxmlformats.org/officeDocument/2006/relationships/image" Target="../media/image16.png"/><Relationship Id="rId5" Type="http://schemas.openxmlformats.org/officeDocument/2006/relationships/image" Target="../media/image8.png"/><Relationship Id="rId15" Type="http://schemas.openxmlformats.org/officeDocument/2006/relationships/image" Target="../media/image11.png"/><Relationship Id="rId10" Type="http://schemas.openxmlformats.org/officeDocument/2006/relationships/image" Target="../media/image24.jpeg"/><Relationship Id="rId19" Type="http://schemas.openxmlformats.org/officeDocument/2006/relationships/image" Target="../media/image30.png"/><Relationship Id="rId4" Type="http://schemas.openxmlformats.org/officeDocument/2006/relationships/image" Target="../media/image19.jpeg"/><Relationship Id="rId9" Type="http://schemas.openxmlformats.org/officeDocument/2006/relationships/image" Target="../media/image23.jpeg"/><Relationship Id="rId14" Type="http://schemas.openxmlformats.org/officeDocument/2006/relationships/image" Target="../media/image2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4.xml"/><Relationship Id="rId1" Type="http://schemas.openxmlformats.org/officeDocument/2006/relationships/tags" Target="../tags/tag2.xml"/><Relationship Id="rId5" Type="http://schemas.openxmlformats.org/officeDocument/2006/relationships/chart" Target="../charts/chart2.xml"/><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5.xml"/><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6.xml"/><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chart" Target="../charts/chart4.xml"/><Relationship Id="rId7"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20.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chart" Target="../charts/char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oleObject" Target="../embeddings/Microsoft_Office_Word_97_-_2003_Document1.doc"/></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2400" b="1">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2400" b="1">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2400" b="1">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2400" b="1">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dirty="0">
                <a:solidFill>
                  <a:srgbClr val="FFFFFF"/>
                </a:solidFill>
                <a:latin typeface="Garamond" pitchFamily="18" charset="0"/>
              </a:rPr>
              <a:t>Operations Strategy</a:t>
            </a:r>
          </a:p>
          <a:p>
            <a:pPr algn="ctr" eaLnBrk="0" hangingPunct="0">
              <a:spcBef>
                <a:spcPct val="50000"/>
              </a:spcBef>
            </a:pPr>
            <a:r>
              <a:rPr lang="en-US" sz="3600" b="1" dirty="0" smtClean="0">
                <a:solidFill>
                  <a:srgbClr val="FF3300"/>
                </a:solidFill>
                <a:latin typeface="Garamond" pitchFamily="18" charset="0"/>
              </a:rPr>
              <a:t>Demand Management</a:t>
            </a:r>
            <a:endParaRPr lang="en-US" sz="3600" b="1" dirty="0">
              <a:solidFill>
                <a:srgbClr val="FF3300"/>
              </a:solidFill>
              <a:latin typeface="Garamond" pitchFamily="18" charset="0"/>
            </a:endParaRP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Product introduction and variety challenges</a:t>
            </a:r>
          </a:p>
          <a:p>
            <a:pPr eaLnBrk="1" hangingPunct="1">
              <a:buClr>
                <a:srgbClr val="FF3300"/>
              </a:buClr>
            </a:pPr>
            <a:r>
              <a:rPr lang="en-US" dirty="0" smtClean="0">
                <a:solidFill>
                  <a:schemeClr val="bg1"/>
                </a:solidFill>
              </a:rPr>
              <a:t>Variety strategy:</a:t>
            </a:r>
          </a:p>
          <a:p>
            <a:pPr lvl="1" eaLnBrk="1" hangingPunct="1">
              <a:buClr>
                <a:srgbClr val="FF3300"/>
              </a:buClr>
            </a:pPr>
            <a:r>
              <a:rPr lang="en-US" dirty="0" smtClean="0">
                <a:solidFill>
                  <a:schemeClr val="bg1"/>
                </a:solidFill>
              </a:rPr>
              <a:t>Pre-launch operating system design</a:t>
            </a:r>
          </a:p>
          <a:p>
            <a:pPr lvl="1" eaLnBrk="1" hangingPunct="1">
              <a:buClr>
                <a:srgbClr val="FF3300"/>
              </a:buClr>
            </a:pPr>
            <a:r>
              <a:rPr lang="en-US" dirty="0" smtClean="0">
                <a:solidFill>
                  <a:schemeClr val="bg1"/>
                </a:solidFill>
              </a:rPr>
              <a:t>Post-launch analytics: Portfolio management with RCO</a:t>
            </a:r>
          </a:p>
          <a:p>
            <a:pPr lvl="2" eaLnBrk="1" hangingPunct="1">
              <a:buClr>
                <a:srgbClr val="FF3300"/>
              </a:buClr>
            </a:pPr>
            <a:endParaRPr lang="en-US" b="1" dirty="0" smtClean="0">
              <a:solidFill>
                <a:schemeClr val="bg1"/>
              </a:solidFill>
            </a:endParaRPr>
          </a:p>
          <a:p>
            <a:pPr lvl="2" eaLnBrk="1" hangingPunct="1">
              <a:buClr>
                <a:srgbClr val="FF3300"/>
              </a:buClr>
            </a:pPr>
            <a:endParaRPr lang="en-US" b="1"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smtClean="0">
                <a:solidFill>
                  <a:schemeClr val="bg1"/>
                </a:solidFill>
              </a:rPr>
              <a:t>HP Variety Management  </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0483"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0484" name="Rectangle 4"/>
          <p:cNvSpPr>
            <a:spLocks noGrp="1" noChangeArrowheads="1"/>
          </p:cNvSpPr>
          <p:nvPr>
            <p:ph type="title"/>
          </p:nvPr>
        </p:nvSpPr>
        <p:spPr>
          <a:xfrm>
            <a:off x="457199" y="92075"/>
            <a:ext cx="8482465" cy="1096963"/>
          </a:xfrm>
          <a:noFill/>
        </p:spPr>
        <p:txBody>
          <a:bodyPr anchor="ctr"/>
          <a:lstStyle/>
          <a:p>
            <a:pPr eaLnBrk="1" hangingPunct="1"/>
            <a:r>
              <a:rPr lang="en-US" sz="2800" dirty="0" smtClean="0"/>
              <a:t>Supply chain design</a:t>
            </a:r>
            <a:br>
              <a:rPr lang="en-US" sz="2800" dirty="0" smtClean="0"/>
            </a:br>
            <a:r>
              <a:rPr lang="en-US" sz="2800" dirty="0" smtClean="0"/>
              <a:t>	The challenge of increased responsiveness</a:t>
            </a:r>
          </a:p>
        </p:txBody>
      </p:sp>
      <p:sp>
        <p:nvSpPr>
          <p:cNvPr id="20485" name="Rectangle 5"/>
          <p:cNvSpPr>
            <a:spLocks noGrp="1" noChangeArrowheads="1"/>
          </p:cNvSpPr>
          <p:nvPr>
            <p:ph type="body" idx="4294967295"/>
          </p:nvPr>
        </p:nvSpPr>
        <p:spPr>
          <a:xfrm>
            <a:off x="572138" y="1936076"/>
            <a:ext cx="7657461" cy="4464724"/>
          </a:xfrm>
          <a:noFill/>
        </p:spPr>
        <p:txBody>
          <a:bodyPr/>
          <a:lstStyle/>
          <a:p>
            <a:pPr eaLnBrk="1" hangingPunct="1">
              <a:buFont typeface="Wingdings" pitchFamily="2" charset="2"/>
              <a:buNone/>
            </a:pPr>
            <a:r>
              <a:rPr lang="en-US" sz="2000" dirty="0" smtClean="0"/>
              <a:t>When would you rather place your bet?</a:t>
            </a:r>
          </a:p>
        </p:txBody>
      </p:sp>
      <p:sp>
        <p:nvSpPr>
          <p:cNvPr id="20486" name="Line 6"/>
          <p:cNvSpPr>
            <a:spLocks noChangeShapeType="1"/>
          </p:cNvSpPr>
          <p:nvPr/>
        </p:nvSpPr>
        <p:spPr bwMode="auto">
          <a:xfrm>
            <a:off x="990600" y="3352800"/>
            <a:ext cx="7086600" cy="0"/>
          </a:xfrm>
          <a:prstGeom prst="line">
            <a:avLst/>
          </a:prstGeom>
          <a:noFill/>
          <a:ln w="101600">
            <a:solidFill>
              <a:schemeClr val="bg1"/>
            </a:solidFill>
            <a:round/>
            <a:headEnd type="none" w="sm" len="sm"/>
            <a:tailEnd type="stealth" w="med" len="lg"/>
          </a:ln>
        </p:spPr>
        <p:txBody>
          <a:bodyPr wrap="none" anchor="ctr"/>
          <a:lstStyle/>
          <a:p>
            <a:endParaRPr lang="en-US">
              <a:solidFill>
                <a:schemeClr val="bg1"/>
              </a:solidFill>
            </a:endParaRPr>
          </a:p>
        </p:txBody>
      </p:sp>
      <p:sp>
        <p:nvSpPr>
          <p:cNvPr id="20487" name="Line 7"/>
          <p:cNvSpPr>
            <a:spLocks noChangeShapeType="1"/>
          </p:cNvSpPr>
          <p:nvPr/>
        </p:nvSpPr>
        <p:spPr bwMode="auto">
          <a:xfrm>
            <a:off x="8077200" y="2743200"/>
            <a:ext cx="0" cy="1295400"/>
          </a:xfrm>
          <a:prstGeom prst="line">
            <a:avLst/>
          </a:prstGeom>
          <a:noFill/>
          <a:ln w="12700">
            <a:solidFill>
              <a:schemeClr val="bg1"/>
            </a:solidFill>
            <a:round/>
            <a:headEnd type="none" w="sm" len="sm"/>
            <a:tailEnd type="none" w="sm" len="sm"/>
          </a:ln>
        </p:spPr>
        <p:txBody>
          <a:bodyPr wrap="none" anchor="ctr"/>
          <a:lstStyle/>
          <a:p>
            <a:endParaRPr lang="en-US">
              <a:solidFill>
                <a:schemeClr val="bg1"/>
              </a:solidFill>
            </a:endParaRPr>
          </a:p>
        </p:txBody>
      </p:sp>
      <p:sp>
        <p:nvSpPr>
          <p:cNvPr id="20488" name="Line 8"/>
          <p:cNvSpPr>
            <a:spLocks noChangeShapeType="1"/>
          </p:cNvSpPr>
          <p:nvPr/>
        </p:nvSpPr>
        <p:spPr bwMode="auto">
          <a:xfrm>
            <a:off x="7848600" y="2743200"/>
            <a:ext cx="0" cy="1295400"/>
          </a:xfrm>
          <a:prstGeom prst="line">
            <a:avLst/>
          </a:prstGeom>
          <a:noFill/>
          <a:ln w="12700">
            <a:solidFill>
              <a:schemeClr val="bg1"/>
            </a:solidFill>
            <a:round/>
            <a:headEnd type="none" w="sm" len="sm"/>
            <a:tailEnd type="none" w="sm" len="sm"/>
          </a:ln>
        </p:spPr>
        <p:txBody>
          <a:bodyPr wrap="none" anchor="ctr"/>
          <a:lstStyle/>
          <a:p>
            <a:endParaRPr lang="en-US">
              <a:solidFill>
                <a:schemeClr val="bg1"/>
              </a:solidFill>
            </a:endParaRPr>
          </a:p>
        </p:txBody>
      </p:sp>
      <p:sp>
        <p:nvSpPr>
          <p:cNvPr id="20489" name="Line 9"/>
          <p:cNvSpPr>
            <a:spLocks noChangeShapeType="1"/>
          </p:cNvSpPr>
          <p:nvPr/>
        </p:nvSpPr>
        <p:spPr bwMode="auto">
          <a:xfrm>
            <a:off x="7391400" y="2743200"/>
            <a:ext cx="0" cy="1295400"/>
          </a:xfrm>
          <a:prstGeom prst="line">
            <a:avLst/>
          </a:prstGeom>
          <a:noFill/>
          <a:ln w="12700">
            <a:solidFill>
              <a:schemeClr val="bg1"/>
            </a:solidFill>
            <a:round/>
            <a:headEnd type="none" w="sm" len="sm"/>
            <a:tailEnd type="none" w="sm" len="sm"/>
          </a:ln>
        </p:spPr>
        <p:txBody>
          <a:bodyPr wrap="none" anchor="ctr"/>
          <a:lstStyle/>
          <a:p>
            <a:endParaRPr lang="en-US">
              <a:solidFill>
                <a:schemeClr val="bg1"/>
              </a:solidFill>
            </a:endParaRPr>
          </a:p>
        </p:txBody>
      </p:sp>
      <p:sp>
        <p:nvSpPr>
          <p:cNvPr id="20490" name="Line 10"/>
          <p:cNvSpPr>
            <a:spLocks noChangeShapeType="1"/>
          </p:cNvSpPr>
          <p:nvPr/>
        </p:nvSpPr>
        <p:spPr bwMode="auto">
          <a:xfrm>
            <a:off x="6477000" y="2743200"/>
            <a:ext cx="0" cy="1295400"/>
          </a:xfrm>
          <a:prstGeom prst="line">
            <a:avLst/>
          </a:prstGeom>
          <a:noFill/>
          <a:ln w="12700">
            <a:solidFill>
              <a:schemeClr val="bg1"/>
            </a:solidFill>
            <a:round/>
            <a:headEnd type="none" w="sm" len="sm"/>
            <a:tailEnd type="none" w="sm" len="sm"/>
          </a:ln>
        </p:spPr>
        <p:txBody>
          <a:bodyPr wrap="none" anchor="ctr"/>
          <a:lstStyle/>
          <a:p>
            <a:endParaRPr lang="en-US">
              <a:solidFill>
                <a:schemeClr val="bg1"/>
              </a:solidFill>
            </a:endParaRPr>
          </a:p>
        </p:txBody>
      </p:sp>
      <p:sp>
        <p:nvSpPr>
          <p:cNvPr id="20491" name="Line 11"/>
          <p:cNvSpPr>
            <a:spLocks noChangeShapeType="1"/>
          </p:cNvSpPr>
          <p:nvPr/>
        </p:nvSpPr>
        <p:spPr bwMode="auto">
          <a:xfrm>
            <a:off x="1752600" y="2667000"/>
            <a:ext cx="0" cy="1295400"/>
          </a:xfrm>
          <a:prstGeom prst="line">
            <a:avLst/>
          </a:prstGeom>
          <a:noFill/>
          <a:ln w="12700">
            <a:solidFill>
              <a:schemeClr val="bg1"/>
            </a:solidFill>
            <a:round/>
            <a:headEnd type="none" w="sm" len="sm"/>
            <a:tailEnd type="none" w="sm" len="sm"/>
          </a:ln>
        </p:spPr>
        <p:txBody>
          <a:bodyPr wrap="none" anchor="ctr"/>
          <a:lstStyle/>
          <a:p>
            <a:endParaRPr lang="en-US">
              <a:solidFill>
                <a:schemeClr val="bg1"/>
              </a:solidFill>
            </a:endParaRPr>
          </a:p>
        </p:txBody>
      </p:sp>
      <p:sp>
        <p:nvSpPr>
          <p:cNvPr id="20492" name="Rectangle 12"/>
          <p:cNvSpPr>
            <a:spLocks noChangeArrowheads="1"/>
          </p:cNvSpPr>
          <p:nvPr/>
        </p:nvSpPr>
        <p:spPr bwMode="auto">
          <a:xfrm>
            <a:off x="1584325" y="4025900"/>
            <a:ext cx="408766" cy="462307"/>
          </a:xfrm>
          <a:prstGeom prst="rect">
            <a:avLst/>
          </a:prstGeom>
          <a:noFill/>
          <a:ln w="9525">
            <a:noFill/>
            <a:miter lim="800000"/>
            <a:headEnd/>
            <a:tailEnd/>
          </a:ln>
        </p:spPr>
        <p:txBody>
          <a:bodyPr wrap="none" lIns="92075" tIns="46038" rIns="92075" bIns="46038">
            <a:spAutoFit/>
          </a:bodyPr>
          <a:lstStyle/>
          <a:p>
            <a:pPr eaLnBrk="0" hangingPunct="0"/>
            <a:r>
              <a:rPr lang="en-US" sz="2400">
                <a:solidFill>
                  <a:schemeClr val="bg1"/>
                </a:solidFill>
              </a:rPr>
              <a:t>A</a:t>
            </a:r>
          </a:p>
        </p:txBody>
      </p:sp>
      <p:sp>
        <p:nvSpPr>
          <p:cNvPr id="20493" name="Rectangle 13"/>
          <p:cNvSpPr>
            <a:spLocks noChangeArrowheads="1"/>
          </p:cNvSpPr>
          <p:nvPr/>
        </p:nvSpPr>
        <p:spPr bwMode="auto">
          <a:xfrm>
            <a:off x="6232525" y="4098925"/>
            <a:ext cx="391133" cy="462307"/>
          </a:xfrm>
          <a:prstGeom prst="rect">
            <a:avLst/>
          </a:prstGeom>
          <a:noFill/>
          <a:ln w="9525">
            <a:noFill/>
            <a:miter lim="800000"/>
            <a:headEnd/>
            <a:tailEnd/>
          </a:ln>
        </p:spPr>
        <p:txBody>
          <a:bodyPr wrap="none" lIns="92075" tIns="46038" rIns="92075" bIns="46038">
            <a:spAutoFit/>
          </a:bodyPr>
          <a:lstStyle/>
          <a:p>
            <a:pPr eaLnBrk="0" hangingPunct="0"/>
            <a:r>
              <a:rPr lang="en-US" sz="2400">
                <a:solidFill>
                  <a:schemeClr val="bg1"/>
                </a:solidFill>
              </a:rPr>
              <a:t>B</a:t>
            </a:r>
          </a:p>
        </p:txBody>
      </p:sp>
      <p:sp>
        <p:nvSpPr>
          <p:cNvPr id="20494" name="Rectangle 14"/>
          <p:cNvSpPr>
            <a:spLocks noChangeArrowheads="1"/>
          </p:cNvSpPr>
          <p:nvPr/>
        </p:nvSpPr>
        <p:spPr bwMode="auto">
          <a:xfrm>
            <a:off x="7145338" y="4100513"/>
            <a:ext cx="391133" cy="462307"/>
          </a:xfrm>
          <a:prstGeom prst="rect">
            <a:avLst/>
          </a:prstGeom>
          <a:noFill/>
          <a:ln w="9525">
            <a:noFill/>
            <a:miter lim="800000"/>
            <a:headEnd/>
            <a:tailEnd/>
          </a:ln>
        </p:spPr>
        <p:txBody>
          <a:bodyPr wrap="none" lIns="92075" tIns="46038" rIns="92075" bIns="46038">
            <a:spAutoFit/>
          </a:bodyPr>
          <a:lstStyle/>
          <a:p>
            <a:pPr eaLnBrk="0" hangingPunct="0"/>
            <a:r>
              <a:rPr lang="en-US" sz="2400">
                <a:solidFill>
                  <a:schemeClr val="bg1"/>
                </a:solidFill>
              </a:rPr>
              <a:t>C</a:t>
            </a:r>
          </a:p>
        </p:txBody>
      </p:sp>
      <p:sp>
        <p:nvSpPr>
          <p:cNvPr id="20495" name="Rectangle 15"/>
          <p:cNvSpPr>
            <a:spLocks noChangeArrowheads="1"/>
          </p:cNvSpPr>
          <p:nvPr/>
        </p:nvSpPr>
        <p:spPr bwMode="auto">
          <a:xfrm>
            <a:off x="7602538" y="4098925"/>
            <a:ext cx="408766" cy="462307"/>
          </a:xfrm>
          <a:prstGeom prst="rect">
            <a:avLst/>
          </a:prstGeom>
          <a:noFill/>
          <a:ln w="9525">
            <a:noFill/>
            <a:miter lim="800000"/>
            <a:headEnd/>
            <a:tailEnd/>
          </a:ln>
        </p:spPr>
        <p:txBody>
          <a:bodyPr wrap="none" lIns="92075" tIns="46038" rIns="92075" bIns="46038">
            <a:spAutoFit/>
          </a:bodyPr>
          <a:lstStyle/>
          <a:p>
            <a:pPr eaLnBrk="0" hangingPunct="0"/>
            <a:r>
              <a:rPr lang="en-US" sz="2400">
                <a:solidFill>
                  <a:schemeClr val="bg1"/>
                </a:solidFill>
              </a:rPr>
              <a:t>D</a:t>
            </a:r>
          </a:p>
        </p:txBody>
      </p:sp>
      <p:sp>
        <p:nvSpPr>
          <p:cNvPr id="20496" name="Rectangle 16"/>
          <p:cNvSpPr>
            <a:spLocks noChangeArrowheads="1"/>
          </p:cNvSpPr>
          <p:nvPr/>
        </p:nvSpPr>
        <p:spPr bwMode="auto">
          <a:xfrm>
            <a:off x="1127125" y="4786313"/>
            <a:ext cx="6214843" cy="1570303"/>
          </a:xfrm>
          <a:prstGeom prst="rect">
            <a:avLst/>
          </a:prstGeom>
          <a:noFill/>
          <a:ln w="9525">
            <a:noFill/>
            <a:miter lim="800000"/>
            <a:headEnd/>
            <a:tailEnd/>
          </a:ln>
        </p:spPr>
        <p:txBody>
          <a:bodyPr wrap="none" lIns="92075" tIns="46038" rIns="92075" bIns="46038">
            <a:spAutoFit/>
          </a:bodyPr>
          <a:lstStyle/>
          <a:p>
            <a:pPr eaLnBrk="0" hangingPunct="0"/>
            <a:r>
              <a:rPr lang="en-US" sz="2400" dirty="0">
                <a:solidFill>
                  <a:schemeClr val="bg1"/>
                </a:solidFill>
              </a:rPr>
              <a:t>A:	A month before start of Derby</a:t>
            </a:r>
          </a:p>
          <a:p>
            <a:pPr eaLnBrk="0" hangingPunct="0"/>
            <a:r>
              <a:rPr lang="en-US" sz="2400" dirty="0">
                <a:solidFill>
                  <a:schemeClr val="bg1"/>
                </a:solidFill>
              </a:rPr>
              <a:t>B:	The Monday before start of Derby</a:t>
            </a:r>
          </a:p>
          <a:p>
            <a:pPr eaLnBrk="0" hangingPunct="0"/>
            <a:r>
              <a:rPr lang="en-US" sz="2400" dirty="0">
                <a:solidFill>
                  <a:schemeClr val="bg1"/>
                </a:solidFill>
              </a:rPr>
              <a:t>C:	The morning of start of Derby</a:t>
            </a:r>
          </a:p>
          <a:p>
            <a:pPr eaLnBrk="0" hangingPunct="0"/>
            <a:r>
              <a:rPr lang="en-US" sz="2400" dirty="0">
                <a:solidFill>
                  <a:schemeClr val="bg1"/>
                </a:solidFill>
              </a:rPr>
              <a:t>D:	The winner is an inch from the finish line</a:t>
            </a:r>
          </a:p>
        </p:txBody>
      </p:sp>
    </p:spTree>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b="1" smtClean="0"/>
              <a:t>Push/Pull View of Supply Chains</a:t>
            </a:r>
            <a:endParaRPr lang="en-US" smtClean="0"/>
          </a:p>
        </p:txBody>
      </p:sp>
      <p:sp>
        <p:nvSpPr>
          <p:cNvPr id="21507" name="Freeform 3"/>
          <p:cNvSpPr>
            <a:spLocks/>
          </p:cNvSpPr>
          <p:nvPr/>
        </p:nvSpPr>
        <p:spPr bwMode="auto">
          <a:xfrm>
            <a:off x="996950" y="2160588"/>
            <a:ext cx="4573588" cy="1322387"/>
          </a:xfrm>
          <a:custGeom>
            <a:avLst/>
            <a:gdLst>
              <a:gd name="T0" fmla="*/ 2245 w 2991"/>
              <a:gd name="T1" fmla="*/ 0 h 833"/>
              <a:gd name="T2" fmla="*/ 2245 w 2991"/>
              <a:gd name="T3" fmla="*/ 211 h 833"/>
              <a:gd name="T4" fmla="*/ 0 w 2991"/>
              <a:gd name="T5" fmla="*/ 211 h 833"/>
              <a:gd name="T6" fmla="*/ 0 w 2991"/>
              <a:gd name="T7" fmla="*/ 627 h 833"/>
              <a:gd name="T8" fmla="*/ 2245 w 2991"/>
              <a:gd name="T9" fmla="*/ 627 h 833"/>
              <a:gd name="T10" fmla="*/ 2245 w 2991"/>
              <a:gd name="T11" fmla="*/ 833 h 833"/>
              <a:gd name="T12" fmla="*/ 2991 w 2991"/>
              <a:gd name="T13" fmla="*/ 417 h 833"/>
              <a:gd name="T14" fmla="*/ 2245 w 2991"/>
              <a:gd name="T15" fmla="*/ 0 h 833"/>
              <a:gd name="T16" fmla="*/ 0 60000 65536"/>
              <a:gd name="T17" fmla="*/ 0 60000 65536"/>
              <a:gd name="T18" fmla="*/ 0 60000 65536"/>
              <a:gd name="T19" fmla="*/ 0 60000 65536"/>
              <a:gd name="T20" fmla="*/ 0 60000 65536"/>
              <a:gd name="T21" fmla="*/ 0 60000 65536"/>
              <a:gd name="T22" fmla="*/ 0 60000 65536"/>
              <a:gd name="T23" fmla="*/ 0 60000 65536"/>
              <a:gd name="T24" fmla="*/ 0 w 2991"/>
              <a:gd name="T25" fmla="*/ 0 h 833"/>
              <a:gd name="T26" fmla="*/ 2991 w 2991"/>
              <a:gd name="T27" fmla="*/ 833 h 8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91" h="833">
                <a:moveTo>
                  <a:pt x="2245" y="0"/>
                </a:moveTo>
                <a:lnTo>
                  <a:pt x="2245" y="211"/>
                </a:lnTo>
                <a:lnTo>
                  <a:pt x="0" y="211"/>
                </a:lnTo>
                <a:lnTo>
                  <a:pt x="0" y="627"/>
                </a:lnTo>
                <a:lnTo>
                  <a:pt x="2245" y="627"/>
                </a:lnTo>
                <a:lnTo>
                  <a:pt x="2245" y="833"/>
                </a:lnTo>
                <a:lnTo>
                  <a:pt x="2991" y="417"/>
                </a:lnTo>
                <a:lnTo>
                  <a:pt x="2245" y="0"/>
                </a:lnTo>
                <a:close/>
              </a:path>
            </a:pathLst>
          </a:custGeom>
          <a:solidFill>
            <a:schemeClr val="accent2"/>
          </a:solidFill>
          <a:ln w="17463">
            <a:solidFill>
              <a:srgbClr val="000000"/>
            </a:solidFill>
            <a:round/>
            <a:headEnd/>
            <a:tailEnd/>
          </a:ln>
        </p:spPr>
        <p:txBody>
          <a:bodyPr/>
          <a:lstStyle/>
          <a:p>
            <a:endParaRPr lang="en-US"/>
          </a:p>
        </p:txBody>
      </p:sp>
      <p:sp>
        <p:nvSpPr>
          <p:cNvPr id="21508" name="Freeform 4"/>
          <p:cNvSpPr>
            <a:spLocks/>
          </p:cNvSpPr>
          <p:nvPr/>
        </p:nvSpPr>
        <p:spPr bwMode="auto">
          <a:xfrm>
            <a:off x="5716588" y="2160588"/>
            <a:ext cx="2935287" cy="1322387"/>
          </a:xfrm>
          <a:custGeom>
            <a:avLst/>
            <a:gdLst>
              <a:gd name="T0" fmla="*/ 1164 w 1551"/>
              <a:gd name="T1" fmla="*/ 0 h 833"/>
              <a:gd name="T2" fmla="*/ 1164 w 1551"/>
              <a:gd name="T3" fmla="*/ 211 h 833"/>
              <a:gd name="T4" fmla="*/ 0 w 1551"/>
              <a:gd name="T5" fmla="*/ 211 h 833"/>
              <a:gd name="T6" fmla="*/ 0 w 1551"/>
              <a:gd name="T7" fmla="*/ 627 h 833"/>
              <a:gd name="T8" fmla="*/ 1164 w 1551"/>
              <a:gd name="T9" fmla="*/ 627 h 833"/>
              <a:gd name="T10" fmla="*/ 1164 w 1551"/>
              <a:gd name="T11" fmla="*/ 833 h 833"/>
              <a:gd name="T12" fmla="*/ 1551 w 1551"/>
              <a:gd name="T13" fmla="*/ 417 h 833"/>
              <a:gd name="T14" fmla="*/ 1164 w 1551"/>
              <a:gd name="T15" fmla="*/ 0 h 833"/>
              <a:gd name="T16" fmla="*/ 0 60000 65536"/>
              <a:gd name="T17" fmla="*/ 0 60000 65536"/>
              <a:gd name="T18" fmla="*/ 0 60000 65536"/>
              <a:gd name="T19" fmla="*/ 0 60000 65536"/>
              <a:gd name="T20" fmla="*/ 0 60000 65536"/>
              <a:gd name="T21" fmla="*/ 0 60000 65536"/>
              <a:gd name="T22" fmla="*/ 0 60000 65536"/>
              <a:gd name="T23" fmla="*/ 0 60000 65536"/>
              <a:gd name="T24" fmla="*/ 0 w 1551"/>
              <a:gd name="T25" fmla="*/ 0 h 833"/>
              <a:gd name="T26" fmla="*/ 1551 w 1551"/>
              <a:gd name="T27" fmla="*/ 833 h 8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51" h="833">
                <a:moveTo>
                  <a:pt x="1164" y="0"/>
                </a:moveTo>
                <a:lnTo>
                  <a:pt x="1164" y="211"/>
                </a:lnTo>
                <a:lnTo>
                  <a:pt x="0" y="211"/>
                </a:lnTo>
                <a:lnTo>
                  <a:pt x="0" y="627"/>
                </a:lnTo>
                <a:lnTo>
                  <a:pt x="1164" y="627"/>
                </a:lnTo>
                <a:lnTo>
                  <a:pt x="1164" y="833"/>
                </a:lnTo>
                <a:lnTo>
                  <a:pt x="1551" y="417"/>
                </a:lnTo>
                <a:lnTo>
                  <a:pt x="1164" y="0"/>
                </a:lnTo>
                <a:close/>
              </a:path>
            </a:pathLst>
          </a:custGeom>
          <a:solidFill>
            <a:srgbClr val="99FF33"/>
          </a:solidFill>
          <a:ln w="17463">
            <a:solidFill>
              <a:srgbClr val="000000"/>
            </a:solidFill>
            <a:round/>
            <a:headEnd/>
            <a:tailEnd/>
          </a:ln>
        </p:spPr>
        <p:txBody>
          <a:bodyPr/>
          <a:lstStyle/>
          <a:p>
            <a:endParaRPr lang="en-US"/>
          </a:p>
        </p:txBody>
      </p:sp>
      <p:sp>
        <p:nvSpPr>
          <p:cNvPr id="21509" name="Rectangle 5"/>
          <p:cNvSpPr>
            <a:spLocks noChangeArrowheads="1"/>
          </p:cNvSpPr>
          <p:nvPr/>
        </p:nvSpPr>
        <p:spPr bwMode="auto">
          <a:xfrm>
            <a:off x="5035550" y="5565775"/>
            <a:ext cx="1136650" cy="350838"/>
          </a:xfrm>
          <a:prstGeom prst="rect">
            <a:avLst/>
          </a:prstGeom>
          <a:noFill/>
          <a:ln w="9525">
            <a:noFill/>
            <a:miter lim="800000"/>
            <a:headEnd/>
            <a:tailEnd/>
          </a:ln>
        </p:spPr>
        <p:txBody>
          <a:bodyPr wrap="none" lIns="0" tIns="0" rIns="0" bIns="0">
            <a:spAutoFit/>
          </a:bodyPr>
          <a:lstStyle/>
          <a:p>
            <a:pPr eaLnBrk="0" hangingPunct="0"/>
            <a:r>
              <a:rPr lang="en-US" sz="2300" dirty="0">
                <a:solidFill>
                  <a:schemeClr val="bg1"/>
                </a:solidFill>
              </a:rPr>
              <a:t>Customer</a:t>
            </a:r>
            <a:endParaRPr lang="en-US" sz="1600" dirty="0">
              <a:solidFill>
                <a:schemeClr val="bg1"/>
              </a:solidFill>
            </a:endParaRPr>
          </a:p>
        </p:txBody>
      </p:sp>
      <p:sp>
        <p:nvSpPr>
          <p:cNvPr id="21510" name="Rectangle 6"/>
          <p:cNvSpPr>
            <a:spLocks noChangeArrowheads="1"/>
          </p:cNvSpPr>
          <p:nvPr/>
        </p:nvSpPr>
        <p:spPr bwMode="auto">
          <a:xfrm>
            <a:off x="5035550" y="5913438"/>
            <a:ext cx="1630363" cy="350837"/>
          </a:xfrm>
          <a:prstGeom prst="rect">
            <a:avLst/>
          </a:prstGeom>
          <a:noFill/>
          <a:ln w="9525">
            <a:noFill/>
            <a:miter lim="800000"/>
            <a:headEnd/>
            <a:tailEnd/>
          </a:ln>
        </p:spPr>
        <p:txBody>
          <a:bodyPr wrap="none" lIns="0" tIns="0" rIns="0" bIns="0">
            <a:spAutoFit/>
          </a:bodyPr>
          <a:lstStyle/>
          <a:p>
            <a:pPr eaLnBrk="0" hangingPunct="0"/>
            <a:r>
              <a:rPr lang="en-US" sz="2300">
                <a:solidFill>
                  <a:schemeClr val="bg1"/>
                </a:solidFill>
              </a:rPr>
              <a:t>Order Arrives</a:t>
            </a:r>
            <a:endParaRPr lang="en-US" sz="1600">
              <a:solidFill>
                <a:schemeClr val="bg1"/>
              </a:solidFill>
            </a:endParaRPr>
          </a:p>
        </p:txBody>
      </p:sp>
      <p:sp>
        <p:nvSpPr>
          <p:cNvPr id="21511" name="Rectangle 7"/>
          <p:cNvSpPr>
            <a:spLocks noChangeArrowheads="1"/>
          </p:cNvSpPr>
          <p:nvPr/>
        </p:nvSpPr>
        <p:spPr bwMode="auto">
          <a:xfrm>
            <a:off x="1524000" y="2657475"/>
            <a:ext cx="2506663" cy="350838"/>
          </a:xfrm>
          <a:prstGeom prst="rect">
            <a:avLst/>
          </a:prstGeom>
          <a:noFill/>
          <a:ln w="9525">
            <a:noFill/>
            <a:miter lim="800000"/>
            <a:headEnd/>
            <a:tailEnd/>
          </a:ln>
        </p:spPr>
        <p:txBody>
          <a:bodyPr wrap="none" lIns="0" tIns="0" rIns="0" bIns="0">
            <a:spAutoFit/>
          </a:bodyPr>
          <a:lstStyle/>
          <a:p>
            <a:pPr eaLnBrk="0" hangingPunct="0"/>
            <a:r>
              <a:rPr lang="en-US" sz="2300" b="1" i="1">
                <a:solidFill>
                  <a:schemeClr val="bg1"/>
                </a:solidFill>
              </a:rPr>
              <a:t>PUSH PROCESSES</a:t>
            </a:r>
            <a:endParaRPr lang="en-US" sz="1600">
              <a:solidFill>
                <a:schemeClr val="bg1"/>
              </a:solidFill>
            </a:endParaRPr>
          </a:p>
        </p:txBody>
      </p:sp>
      <p:sp>
        <p:nvSpPr>
          <p:cNvPr id="21512" name="AutoShape 8"/>
          <p:cNvSpPr>
            <a:spLocks noChangeArrowheads="1"/>
          </p:cNvSpPr>
          <p:nvPr/>
        </p:nvSpPr>
        <p:spPr bwMode="auto">
          <a:xfrm>
            <a:off x="1006475" y="3722688"/>
            <a:ext cx="1219200" cy="762000"/>
          </a:xfrm>
          <a:prstGeom prst="homePlate">
            <a:avLst>
              <a:gd name="adj" fmla="val 40000"/>
            </a:avLst>
          </a:prstGeom>
          <a:noFill/>
          <a:ln w="9525">
            <a:solidFill>
              <a:schemeClr val="bg1"/>
            </a:solidFill>
            <a:miter lim="800000"/>
            <a:headEnd/>
            <a:tailEnd/>
          </a:ln>
        </p:spPr>
        <p:txBody>
          <a:bodyPr wrap="none" anchor="ctr"/>
          <a:lstStyle/>
          <a:p>
            <a:pPr algn="ctr"/>
            <a:r>
              <a:rPr lang="en-US" sz="1600">
                <a:solidFill>
                  <a:schemeClr val="bg1"/>
                </a:solidFill>
                <a:latin typeface="Arial" pitchFamily="34" charset="0"/>
              </a:rPr>
              <a:t>Process 1</a:t>
            </a:r>
          </a:p>
        </p:txBody>
      </p:sp>
      <p:sp>
        <p:nvSpPr>
          <p:cNvPr id="21513" name="AutoShape 9"/>
          <p:cNvSpPr>
            <a:spLocks noChangeArrowheads="1"/>
          </p:cNvSpPr>
          <p:nvPr/>
        </p:nvSpPr>
        <p:spPr bwMode="auto">
          <a:xfrm>
            <a:off x="1920875" y="3722688"/>
            <a:ext cx="1219200" cy="762000"/>
          </a:xfrm>
          <a:prstGeom prst="chevron">
            <a:avLst>
              <a:gd name="adj" fmla="val 40000"/>
            </a:avLst>
          </a:prstGeom>
          <a:noFill/>
          <a:ln w="9525">
            <a:solidFill>
              <a:schemeClr val="bg1"/>
            </a:solidFill>
            <a:miter lim="800000"/>
            <a:headEnd/>
            <a:tailEnd/>
          </a:ln>
        </p:spPr>
        <p:txBody>
          <a:bodyPr wrap="none" anchor="ctr"/>
          <a:lstStyle/>
          <a:p>
            <a:pPr algn="ctr"/>
            <a:r>
              <a:rPr lang="en-US" sz="1600">
                <a:solidFill>
                  <a:schemeClr val="bg1"/>
                </a:solidFill>
                <a:latin typeface="Arial" pitchFamily="34" charset="0"/>
              </a:rPr>
              <a:t>    Process</a:t>
            </a:r>
          </a:p>
          <a:p>
            <a:pPr algn="ctr"/>
            <a:r>
              <a:rPr lang="en-US" sz="1600">
                <a:solidFill>
                  <a:schemeClr val="bg1"/>
                </a:solidFill>
                <a:latin typeface="Arial" pitchFamily="34" charset="0"/>
              </a:rPr>
              <a:t> 2</a:t>
            </a:r>
          </a:p>
        </p:txBody>
      </p:sp>
      <p:sp>
        <p:nvSpPr>
          <p:cNvPr id="21514" name="AutoShape 10"/>
          <p:cNvSpPr>
            <a:spLocks noChangeArrowheads="1"/>
          </p:cNvSpPr>
          <p:nvPr/>
        </p:nvSpPr>
        <p:spPr bwMode="auto">
          <a:xfrm>
            <a:off x="2835275" y="3722688"/>
            <a:ext cx="1219200" cy="762000"/>
          </a:xfrm>
          <a:prstGeom prst="chevron">
            <a:avLst>
              <a:gd name="adj" fmla="val 40000"/>
            </a:avLst>
          </a:prstGeom>
          <a:noFill/>
          <a:ln w="9525">
            <a:solidFill>
              <a:schemeClr val="bg1"/>
            </a:solidFill>
            <a:miter lim="800000"/>
            <a:headEnd/>
            <a:tailEnd/>
          </a:ln>
        </p:spPr>
        <p:txBody>
          <a:bodyPr wrap="none" anchor="ctr"/>
          <a:lstStyle/>
          <a:p>
            <a:pPr algn="ctr"/>
            <a:r>
              <a:rPr lang="en-US" sz="1600">
                <a:solidFill>
                  <a:schemeClr val="bg1"/>
                </a:solidFill>
                <a:latin typeface="Arial" pitchFamily="34" charset="0"/>
              </a:rPr>
              <a:t>     Process</a:t>
            </a:r>
          </a:p>
          <a:p>
            <a:pPr algn="ctr"/>
            <a:r>
              <a:rPr lang="en-US" sz="1600">
                <a:solidFill>
                  <a:schemeClr val="bg1"/>
                </a:solidFill>
                <a:latin typeface="Arial" pitchFamily="34" charset="0"/>
              </a:rPr>
              <a:t>3</a:t>
            </a:r>
          </a:p>
        </p:txBody>
      </p:sp>
      <p:sp>
        <p:nvSpPr>
          <p:cNvPr id="21515" name="AutoShape 11"/>
          <p:cNvSpPr>
            <a:spLocks noChangeArrowheads="1"/>
          </p:cNvSpPr>
          <p:nvPr/>
        </p:nvSpPr>
        <p:spPr bwMode="auto">
          <a:xfrm>
            <a:off x="3749675" y="3722688"/>
            <a:ext cx="1219200" cy="762000"/>
          </a:xfrm>
          <a:prstGeom prst="chevron">
            <a:avLst>
              <a:gd name="adj" fmla="val 40000"/>
            </a:avLst>
          </a:prstGeom>
          <a:noFill/>
          <a:ln w="9525">
            <a:solidFill>
              <a:schemeClr val="bg1"/>
            </a:solidFill>
            <a:prstDash val="dash"/>
            <a:miter lim="800000"/>
            <a:headEnd/>
            <a:tailEnd/>
          </a:ln>
        </p:spPr>
        <p:txBody>
          <a:bodyPr wrap="none" anchor="ctr"/>
          <a:lstStyle/>
          <a:p>
            <a:pPr algn="ctr"/>
            <a:r>
              <a:rPr lang="en-US" sz="1600">
                <a:solidFill>
                  <a:schemeClr val="bg1"/>
                </a:solidFill>
                <a:latin typeface="Arial" pitchFamily="34" charset="0"/>
              </a:rPr>
              <a:t>    </a:t>
            </a:r>
          </a:p>
        </p:txBody>
      </p:sp>
      <p:sp>
        <p:nvSpPr>
          <p:cNvPr id="21516" name="AutoShape 12"/>
          <p:cNvSpPr>
            <a:spLocks noChangeArrowheads="1"/>
          </p:cNvSpPr>
          <p:nvPr/>
        </p:nvSpPr>
        <p:spPr bwMode="auto">
          <a:xfrm>
            <a:off x="4664075" y="3722688"/>
            <a:ext cx="1219200" cy="762000"/>
          </a:xfrm>
          <a:prstGeom prst="chevron">
            <a:avLst>
              <a:gd name="adj" fmla="val 40000"/>
            </a:avLst>
          </a:prstGeom>
          <a:noFill/>
          <a:ln w="9525">
            <a:solidFill>
              <a:schemeClr val="bg1"/>
            </a:solidFill>
            <a:miter lim="800000"/>
            <a:headEnd/>
            <a:tailEnd/>
          </a:ln>
        </p:spPr>
        <p:txBody>
          <a:bodyPr wrap="none" anchor="ctr"/>
          <a:lstStyle/>
          <a:p>
            <a:pPr algn="ctr"/>
            <a:r>
              <a:rPr lang="en-US" sz="1600">
                <a:solidFill>
                  <a:schemeClr val="bg1"/>
                </a:solidFill>
                <a:latin typeface="Arial" pitchFamily="34" charset="0"/>
              </a:rPr>
              <a:t>    Process</a:t>
            </a:r>
          </a:p>
          <a:p>
            <a:pPr algn="ctr"/>
            <a:r>
              <a:rPr lang="en-US" sz="1600">
                <a:solidFill>
                  <a:schemeClr val="bg1"/>
                </a:solidFill>
                <a:latin typeface="Arial" pitchFamily="34" charset="0"/>
              </a:rPr>
              <a:t> k</a:t>
            </a:r>
          </a:p>
        </p:txBody>
      </p:sp>
      <p:sp>
        <p:nvSpPr>
          <p:cNvPr id="21517" name="AutoShape 13"/>
          <p:cNvSpPr>
            <a:spLocks noChangeArrowheads="1"/>
          </p:cNvSpPr>
          <p:nvPr/>
        </p:nvSpPr>
        <p:spPr bwMode="auto">
          <a:xfrm>
            <a:off x="5578475" y="3722688"/>
            <a:ext cx="1219200" cy="762000"/>
          </a:xfrm>
          <a:prstGeom prst="chevron">
            <a:avLst>
              <a:gd name="adj" fmla="val 40000"/>
            </a:avLst>
          </a:prstGeom>
          <a:noFill/>
          <a:ln w="9525">
            <a:solidFill>
              <a:schemeClr val="bg1"/>
            </a:solidFill>
            <a:miter lim="800000"/>
            <a:headEnd/>
            <a:tailEnd/>
          </a:ln>
        </p:spPr>
        <p:txBody>
          <a:bodyPr wrap="none" anchor="ctr"/>
          <a:lstStyle/>
          <a:p>
            <a:pPr algn="ctr"/>
            <a:r>
              <a:rPr lang="en-US" sz="1600">
                <a:solidFill>
                  <a:schemeClr val="bg1"/>
                </a:solidFill>
                <a:latin typeface="Arial" pitchFamily="34" charset="0"/>
              </a:rPr>
              <a:t>     Process</a:t>
            </a:r>
          </a:p>
          <a:p>
            <a:pPr algn="ctr"/>
            <a:r>
              <a:rPr lang="en-US" sz="1600">
                <a:solidFill>
                  <a:schemeClr val="bg1"/>
                </a:solidFill>
                <a:latin typeface="Arial" pitchFamily="34" charset="0"/>
              </a:rPr>
              <a:t>k+1</a:t>
            </a:r>
          </a:p>
        </p:txBody>
      </p:sp>
      <p:sp>
        <p:nvSpPr>
          <p:cNvPr id="21518" name="AutoShape 14"/>
          <p:cNvSpPr>
            <a:spLocks noChangeArrowheads="1"/>
          </p:cNvSpPr>
          <p:nvPr/>
        </p:nvSpPr>
        <p:spPr bwMode="auto">
          <a:xfrm>
            <a:off x="6492875" y="3722688"/>
            <a:ext cx="1219200" cy="762000"/>
          </a:xfrm>
          <a:prstGeom prst="chevron">
            <a:avLst>
              <a:gd name="adj" fmla="val 40000"/>
            </a:avLst>
          </a:prstGeom>
          <a:noFill/>
          <a:ln w="9525">
            <a:solidFill>
              <a:schemeClr val="bg1"/>
            </a:solidFill>
            <a:prstDash val="dash"/>
            <a:miter lim="800000"/>
            <a:headEnd/>
            <a:tailEnd/>
          </a:ln>
        </p:spPr>
        <p:txBody>
          <a:bodyPr wrap="none" anchor="ctr"/>
          <a:lstStyle/>
          <a:p>
            <a:pPr algn="ctr"/>
            <a:r>
              <a:rPr lang="en-US" sz="1600">
                <a:solidFill>
                  <a:schemeClr val="bg1"/>
                </a:solidFill>
                <a:latin typeface="Arial" pitchFamily="34" charset="0"/>
              </a:rPr>
              <a:t>    </a:t>
            </a:r>
          </a:p>
        </p:txBody>
      </p:sp>
      <p:sp>
        <p:nvSpPr>
          <p:cNvPr id="21519" name="AutoShape 15"/>
          <p:cNvSpPr>
            <a:spLocks noChangeArrowheads="1"/>
          </p:cNvSpPr>
          <p:nvPr/>
        </p:nvSpPr>
        <p:spPr bwMode="auto">
          <a:xfrm>
            <a:off x="7407275" y="3722688"/>
            <a:ext cx="1219200" cy="762000"/>
          </a:xfrm>
          <a:prstGeom prst="chevron">
            <a:avLst>
              <a:gd name="adj" fmla="val 40000"/>
            </a:avLst>
          </a:prstGeom>
          <a:noFill/>
          <a:ln w="9525">
            <a:solidFill>
              <a:schemeClr val="bg1"/>
            </a:solidFill>
            <a:miter lim="800000"/>
            <a:headEnd/>
            <a:tailEnd/>
          </a:ln>
        </p:spPr>
        <p:txBody>
          <a:bodyPr wrap="none" anchor="ctr"/>
          <a:lstStyle/>
          <a:p>
            <a:pPr algn="ctr"/>
            <a:r>
              <a:rPr lang="en-US" sz="1600">
                <a:solidFill>
                  <a:schemeClr val="bg1"/>
                </a:solidFill>
                <a:latin typeface="Arial" pitchFamily="34" charset="0"/>
              </a:rPr>
              <a:t>    Process</a:t>
            </a:r>
          </a:p>
          <a:p>
            <a:pPr algn="ctr"/>
            <a:r>
              <a:rPr lang="en-US" sz="1600">
                <a:solidFill>
                  <a:schemeClr val="bg1"/>
                </a:solidFill>
                <a:latin typeface="Arial" pitchFamily="34" charset="0"/>
              </a:rPr>
              <a:t> N</a:t>
            </a:r>
          </a:p>
        </p:txBody>
      </p:sp>
      <p:sp>
        <p:nvSpPr>
          <p:cNvPr id="21520" name="AutoShape 16"/>
          <p:cNvSpPr>
            <a:spLocks noChangeArrowheads="1"/>
          </p:cNvSpPr>
          <p:nvPr/>
        </p:nvSpPr>
        <p:spPr bwMode="auto">
          <a:xfrm>
            <a:off x="5514975" y="1754188"/>
            <a:ext cx="152400" cy="990600"/>
          </a:xfrm>
          <a:prstGeom prst="downArrow">
            <a:avLst>
              <a:gd name="adj1" fmla="val 50000"/>
              <a:gd name="adj2" fmla="val 162500"/>
            </a:avLst>
          </a:prstGeom>
          <a:solidFill>
            <a:schemeClr val="accent1"/>
          </a:solidFill>
          <a:ln w="9525">
            <a:solidFill>
              <a:schemeClr val="tx1"/>
            </a:solidFill>
            <a:miter lim="800000"/>
            <a:headEnd/>
            <a:tailEnd/>
          </a:ln>
        </p:spPr>
        <p:txBody>
          <a:bodyPr vert="eaVert" wrap="none" anchor="ctr"/>
          <a:lstStyle/>
          <a:p>
            <a:endParaRPr lang="en-US"/>
          </a:p>
        </p:txBody>
      </p:sp>
      <p:sp>
        <p:nvSpPr>
          <p:cNvPr id="21521" name="Text Box 17"/>
          <p:cNvSpPr txBox="1">
            <a:spLocks noChangeArrowheads="1"/>
          </p:cNvSpPr>
          <p:nvPr/>
        </p:nvSpPr>
        <p:spPr bwMode="auto">
          <a:xfrm>
            <a:off x="4813300" y="1409700"/>
            <a:ext cx="2190750" cy="366713"/>
          </a:xfrm>
          <a:prstGeom prst="rect">
            <a:avLst/>
          </a:prstGeom>
          <a:noFill/>
          <a:ln w="9525">
            <a:noFill/>
            <a:miter lim="800000"/>
            <a:headEnd/>
            <a:tailEnd/>
          </a:ln>
        </p:spPr>
        <p:txBody>
          <a:bodyPr wrap="none">
            <a:spAutoFit/>
          </a:bodyPr>
          <a:lstStyle/>
          <a:p>
            <a:r>
              <a:rPr lang="en-US" sz="1800" dirty="0">
                <a:solidFill>
                  <a:schemeClr val="bg1"/>
                </a:solidFill>
                <a:latin typeface="Arial" pitchFamily="34" charset="0"/>
              </a:rPr>
              <a:t>Push/Pull Boundary</a:t>
            </a:r>
          </a:p>
        </p:txBody>
      </p:sp>
      <p:sp>
        <p:nvSpPr>
          <p:cNvPr id="21522" name="Rectangle 18"/>
          <p:cNvSpPr>
            <a:spLocks noChangeArrowheads="1"/>
          </p:cNvSpPr>
          <p:nvPr/>
        </p:nvSpPr>
        <p:spPr bwMode="auto">
          <a:xfrm>
            <a:off x="6015038" y="2657475"/>
            <a:ext cx="2473325" cy="350838"/>
          </a:xfrm>
          <a:prstGeom prst="rect">
            <a:avLst/>
          </a:prstGeom>
          <a:noFill/>
          <a:ln w="9525">
            <a:noFill/>
            <a:miter lim="800000"/>
            <a:headEnd/>
            <a:tailEnd/>
          </a:ln>
        </p:spPr>
        <p:txBody>
          <a:bodyPr wrap="none" lIns="0" tIns="0" rIns="0" bIns="0">
            <a:spAutoFit/>
          </a:bodyPr>
          <a:lstStyle/>
          <a:p>
            <a:pPr eaLnBrk="0" hangingPunct="0"/>
            <a:r>
              <a:rPr lang="en-US" sz="2300" b="1" i="1">
                <a:solidFill>
                  <a:schemeClr val="bg1"/>
                </a:solidFill>
              </a:rPr>
              <a:t>PULL PROCESSES</a:t>
            </a:r>
            <a:endParaRPr lang="en-US" sz="1600">
              <a:solidFill>
                <a:schemeClr val="bg1"/>
              </a:solidFill>
            </a:endParaRPr>
          </a:p>
        </p:txBody>
      </p:sp>
      <p:sp>
        <p:nvSpPr>
          <p:cNvPr id="21523" name="AutoShape 19"/>
          <p:cNvSpPr>
            <a:spLocks noChangeArrowheads="1"/>
          </p:cNvSpPr>
          <p:nvPr/>
        </p:nvSpPr>
        <p:spPr bwMode="auto">
          <a:xfrm>
            <a:off x="5362575" y="4497388"/>
            <a:ext cx="457200" cy="990600"/>
          </a:xfrm>
          <a:prstGeom prst="upArrow">
            <a:avLst>
              <a:gd name="adj1" fmla="val 50000"/>
              <a:gd name="adj2" fmla="val 54167"/>
            </a:avLst>
          </a:prstGeom>
          <a:solidFill>
            <a:schemeClr val="accent1"/>
          </a:solidFill>
          <a:ln w="9525">
            <a:solidFill>
              <a:schemeClr val="tx1"/>
            </a:solidFill>
            <a:miter lim="800000"/>
            <a:headEnd/>
            <a:tailEnd/>
          </a:ln>
        </p:spPr>
        <p:txBody>
          <a:bodyPr vert="eaVert" wrap="none" anchor="ctr"/>
          <a:lstStyle/>
          <a:p>
            <a:endParaRPr lang="en-US"/>
          </a:p>
        </p:txBody>
      </p:sp>
    </p:spTree>
  </p:cSld>
  <p:clrMapOvr>
    <a:masterClrMapping/>
  </p:clrMapOvr>
  <p:transition>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Rectangle 4"/>
          <p:cNvSpPr>
            <a:spLocks noGrp="1" noChangeArrowheads="1"/>
          </p:cNvSpPr>
          <p:nvPr>
            <p:ph type="title"/>
          </p:nvPr>
        </p:nvSpPr>
        <p:spPr>
          <a:noFill/>
          <a:ln/>
        </p:spPr>
        <p:txBody>
          <a:bodyPr lIns="92075" tIns="46038" rIns="92075" bIns="46038"/>
          <a:lstStyle/>
          <a:p>
            <a:r>
              <a:rPr lang="en-US"/>
              <a:t>Paint: </a:t>
            </a:r>
            <a:r>
              <a:rPr lang="en-US" sz="3200"/>
              <a:t>Postponement</a:t>
            </a:r>
          </a:p>
        </p:txBody>
      </p:sp>
      <p:sp>
        <p:nvSpPr>
          <p:cNvPr id="84997" name="Line 5"/>
          <p:cNvSpPr>
            <a:spLocks noChangeShapeType="1"/>
          </p:cNvSpPr>
          <p:nvPr/>
        </p:nvSpPr>
        <p:spPr bwMode="auto">
          <a:xfrm>
            <a:off x="977900" y="1751776"/>
            <a:ext cx="6477000" cy="0"/>
          </a:xfrm>
          <a:prstGeom prst="line">
            <a:avLst/>
          </a:prstGeom>
          <a:noFill/>
          <a:ln w="50800">
            <a:solidFill>
              <a:schemeClr val="bg1"/>
            </a:solidFill>
            <a:round/>
            <a:headEnd type="none" w="sm" len="sm"/>
            <a:tailEnd type="stealth" w="med" len="lg"/>
          </a:ln>
          <a:effectLst/>
        </p:spPr>
        <p:txBody>
          <a:bodyPr wrap="none" anchor="ctr"/>
          <a:lstStyle/>
          <a:p>
            <a:endParaRPr lang="en-US">
              <a:solidFill>
                <a:schemeClr val="bg1"/>
              </a:solidFill>
            </a:endParaRPr>
          </a:p>
        </p:txBody>
      </p:sp>
      <p:sp>
        <p:nvSpPr>
          <p:cNvPr id="84998" name="Line 6"/>
          <p:cNvSpPr>
            <a:spLocks noChangeShapeType="1"/>
          </p:cNvSpPr>
          <p:nvPr/>
        </p:nvSpPr>
        <p:spPr bwMode="auto">
          <a:xfrm>
            <a:off x="977900" y="1446976"/>
            <a:ext cx="0" cy="685800"/>
          </a:xfrm>
          <a:prstGeom prst="line">
            <a:avLst/>
          </a:prstGeom>
          <a:noFill/>
          <a:ln w="12700">
            <a:solidFill>
              <a:schemeClr val="bg1"/>
            </a:solidFill>
            <a:round/>
            <a:headEnd type="none" w="sm" len="sm"/>
            <a:tailEnd type="none" w="sm" len="sm"/>
          </a:ln>
          <a:effectLst/>
        </p:spPr>
        <p:txBody>
          <a:bodyPr wrap="none" anchor="ctr"/>
          <a:lstStyle/>
          <a:p>
            <a:endParaRPr lang="en-US">
              <a:solidFill>
                <a:schemeClr val="bg1"/>
              </a:solidFill>
            </a:endParaRPr>
          </a:p>
        </p:txBody>
      </p:sp>
      <p:sp>
        <p:nvSpPr>
          <p:cNvPr id="84999" name="Line 7"/>
          <p:cNvSpPr>
            <a:spLocks noChangeShapeType="1"/>
          </p:cNvSpPr>
          <p:nvPr/>
        </p:nvSpPr>
        <p:spPr bwMode="auto">
          <a:xfrm>
            <a:off x="5702300" y="1446976"/>
            <a:ext cx="0" cy="609600"/>
          </a:xfrm>
          <a:prstGeom prst="line">
            <a:avLst/>
          </a:prstGeom>
          <a:noFill/>
          <a:ln w="12700">
            <a:solidFill>
              <a:schemeClr val="bg1"/>
            </a:solidFill>
            <a:round/>
            <a:headEnd type="none" w="sm" len="sm"/>
            <a:tailEnd type="none" w="sm" len="sm"/>
          </a:ln>
          <a:effectLst/>
        </p:spPr>
        <p:txBody>
          <a:bodyPr wrap="none" anchor="ctr"/>
          <a:lstStyle/>
          <a:p>
            <a:endParaRPr lang="en-US">
              <a:solidFill>
                <a:schemeClr val="bg1"/>
              </a:solidFill>
            </a:endParaRPr>
          </a:p>
        </p:txBody>
      </p:sp>
      <p:sp>
        <p:nvSpPr>
          <p:cNvPr id="85000" name="Line 8"/>
          <p:cNvSpPr>
            <a:spLocks noChangeShapeType="1"/>
          </p:cNvSpPr>
          <p:nvPr/>
        </p:nvSpPr>
        <p:spPr bwMode="auto">
          <a:xfrm>
            <a:off x="7454900" y="1370776"/>
            <a:ext cx="0" cy="685800"/>
          </a:xfrm>
          <a:prstGeom prst="line">
            <a:avLst/>
          </a:prstGeom>
          <a:noFill/>
          <a:ln w="12700">
            <a:solidFill>
              <a:schemeClr val="bg1"/>
            </a:solidFill>
            <a:round/>
            <a:headEnd type="none" w="sm" len="sm"/>
            <a:tailEnd type="none" w="sm" len="sm"/>
          </a:ln>
          <a:effectLst/>
        </p:spPr>
        <p:txBody>
          <a:bodyPr wrap="none" anchor="ctr"/>
          <a:lstStyle/>
          <a:p>
            <a:endParaRPr lang="en-US">
              <a:solidFill>
                <a:schemeClr val="bg1"/>
              </a:solidFill>
            </a:endParaRPr>
          </a:p>
        </p:txBody>
      </p:sp>
      <p:sp>
        <p:nvSpPr>
          <p:cNvPr id="85001" name="Rectangle 9"/>
          <p:cNvSpPr>
            <a:spLocks noChangeArrowheads="1"/>
          </p:cNvSpPr>
          <p:nvPr/>
        </p:nvSpPr>
        <p:spPr bwMode="auto">
          <a:xfrm>
            <a:off x="577850" y="2118489"/>
            <a:ext cx="1439497" cy="585418"/>
          </a:xfrm>
          <a:prstGeom prst="rect">
            <a:avLst/>
          </a:prstGeom>
          <a:noFill/>
          <a:ln w="9525">
            <a:noFill/>
            <a:miter lim="800000"/>
            <a:headEnd/>
            <a:tailEnd/>
          </a:ln>
          <a:effectLst/>
        </p:spPr>
        <p:txBody>
          <a:bodyPr wrap="none" lIns="92075" tIns="46038" rIns="92075" bIns="46038">
            <a:spAutoFit/>
          </a:bodyPr>
          <a:lstStyle/>
          <a:p>
            <a:r>
              <a:rPr lang="en-US">
                <a:solidFill>
                  <a:schemeClr val="bg1"/>
                </a:solidFill>
              </a:rPr>
              <a:t>Factory</a:t>
            </a:r>
          </a:p>
        </p:txBody>
      </p:sp>
      <p:sp>
        <p:nvSpPr>
          <p:cNvPr id="85002" name="Rectangle 10"/>
          <p:cNvSpPr>
            <a:spLocks noChangeArrowheads="1"/>
          </p:cNvSpPr>
          <p:nvPr/>
        </p:nvSpPr>
        <p:spPr bwMode="auto">
          <a:xfrm>
            <a:off x="5149850" y="2116901"/>
            <a:ext cx="1051570" cy="585418"/>
          </a:xfrm>
          <a:prstGeom prst="rect">
            <a:avLst/>
          </a:prstGeom>
          <a:noFill/>
          <a:ln w="9525">
            <a:noFill/>
            <a:miter lim="800000"/>
            <a:headEnd/>
            <a:tailEnd/>
          </a:ln>
          <a:effectLst/>
        </p:spPr>
        <p:txBody>
          <a:bodyPr wrap="none" lIns="92075" tIns="46038" rIns="92075" bIns="46038">
            <a:spAutoFit/>
          </a:bodyPr>
          <a:lstStyle/>
          <a:p>
            <a:r>
              <a:rPr lang="en-US">
                <a:solidFill>
                  <a:schemeClr val="bg1"/>
                </a:solidFill>
              </a:rPr>
              <a:t>Store</a:t>
            </a:r>
          </a:p>
        </p:txBody>
      </p:sp>
      <p:sp>
        <p:nvSpPr>
          <p:cNvPr id="85003" name="Rectangle 11"/>
          <p:cNvSpPr>
            <a:spLocks noChangeArrowheads="1"/>
          </p:cNvSpPr>
          <p:nvPr/>
        </p:nvSpPr>
        <p:spPr bwMode="auto">
          <a:xfrm>
            <a:off x="7131050" y="2116901"/>
            <a:ext cx="892873" cy="585418"/>
          </a:xfrm>
          <a:prstGeom prst="rect">
            <a:avLst/>
          </a:prstGeom>
          <a:noFill/>
          <a:ln w="9525">
            <a:noFill/>
            <a:miter lim="800000"/>
            <a:headEnd/>
            <a:tailEnd/>
          </a:ln>
          <a:effectLst/>
        </p:spPr>
        <p:txBody>
          <a:bodyPr wrap="none" lIns="92075" tIns="46038" rIns="92075" bIns="46038">
            <a:spAutoFit/>
          </a:bodyPr>
          <a:lstStyle/>
          <a:p>
            <a:r>
              <a:rPr lang="en-US">
                <a:solidFill>
                  <a:schemeClr val="bg1"/>
                </a:solidFill>
              </a:rPr>
              <a:t>Sale</a:t>
            </a:r>
          </a:p>
        </p:txBody>
      </p:sp>
      <p:sp>
        <p:nvSpPr>
          <p:cNvPr id="85004" name="Line 12"/>
          <p:cNvSpPr>
            <a:spLocks noChangeShapeType="1"/>
          </p:cNvSpPr>
          <p:nvPr/>
        </p:nvSpPr>
        <p:spPr bwMode="auto">
          <a:xfrm>
            <a:off x="977900" y="3429000"/>
            <a:ext cx="6477000" cy="0"/>
          </a:xfrm>
          <a:prstGeom prst="line">
            <a:avLst/>
          </a:prstGeom>
          <a:noFill/>
          <a:ln w="50800">
            <a:solidFill>
              <a:srgbClr val="FF0000"/>
            </a:solidFill>
            <a:round/>
            <a:headEnd type="none" w="sm" len="sm"/>
            <a:tailEnd type="stealth" w="med" len="lg"/>
          </a:ln>
          <a:effectLst/>
        </p:spPr>
        <p:txBody>
          <a:bodyPr wrap="none" anchor="ctr"/>
          <a:lstStyle/>
          <a:p>
            <a:endParaRPr lang="en-US">
              <a:solidFill>
                <a:schemeClr val="bg1"/>
              </a:solidFill>
            </a:endParaRPr>
          </a:p>
        </p:txBody>
      </p:sp>
      <p:sp>
        <p:nvSpPr>
          <p:cNvPr id="85005" name="Line 13"/>
          <p:cNvSpPr>
            <a:spLocks noChangeShapeType="1"/>
          </p:cNvSpPr>
          <p:nvPr/>
        </p:nvSpPr>
        <p:spPr bwMode="auto">
          <a:xfrm>
            <a:off x="977900" y="3733800"/>
            <a:ext cx="6477000" cy="0"/>
          </a:xfrm>
          <a:prstGeom prst="line">
            <a:avLst/>
          </a:prstGeom>
          <a:noFill/>
          <a:ln w="50800">
            <a:solidFill>
              <a:srgbClr val="92D050"/>
            </a:solidFill>
            <a:round/>
            <a:headEnd type="none" w="sm" len="sm"/>
            <a:tailEnd type="stealth" w="med" len="lg"/>
          </a:ln>
          <a:effectLst/>
        </p:spPr>
        <p:txBody>
          <a:bodyPr wrap="none" anchor="ctr"/>
          <a:lstStyle/>
          <a:p>
            <a:endParaRPr lang="en-US">
              <a:solidFill>
                <a:schemeClr val="bg1"/>
              </a:solidFill>
            </a:endParaRPr>
          </a:p>
        </p:txBody>
      </p:sp>
      <p:sp>
        <p:nvSpPr>
          <p:cNvPr id="85006" name="Line 14"/>
          <p:cNvSpPr>
            <a:spLocks noChangeShapeType="1"/>
          </p:cNvSpPr>
          <p:nvPr/>
        </p:nvSpPr>
        <p:spPr bwMode="auto">
          <a:xfrm>
            <a:off x="977900" y="4038600"/>
            <a:ext cx="6477000" cy="0"/>
          </a:xfrm>
          <a:prstGeom prst="line">
            <a:avLst/>
          </a:prstGeom>
          <a:noFill/>
          <a:ln w="50800">
            <a:solidFill>
              <a:srgbClr val="0070C0"/>
            </a:solidFill>
            <a:round/>
            <a:headEnd type="none" w="sm" len="sm"/>
            <a:tailEnd type="stealth" w="med" len="lg"/>
          </a:ln>
          <a:effectLst/>
        </p:spPr>
        <p:txBody>
          <a:bodyPr wrap="none" anchor="ctr"/>
          <a:lstStyle/>
          <a:p>
            <a:endParaRPr lang="en-US">
              <a:solidFill>
                <a:schemeClr val="bg1"/>
              </a:solidFill>
            </a:endParaRPr>
          </a:p>
        </p:txBody>
      </p:sp>
      <p:sp>
        <p:nvSpPr>
          <p:cNvPr id="85007" name="Line 15"/>
          <p:cNvSpPr>
            <a:spLocks noChangeShapeType="1"/>
          </p:cNvSpPr>
          <p:nvPr/>
        </p:nvSpPr>
        <p:spPr bwMode="auto">
          <a:xfrm>
            <a:off x="977900" y="4343400"/>
            <a:ext cx="6477000" cy="0"/>
          </a:xfrm>
          <a:prstGeom prst="line">
            <a:avLst/>
          </a:prstGeom>
          <a:noFill/>
          <a:ln w="50800">
            <a:solidFill>
              <a:schemeClr val="tx1"/>
            </a:solidFill>
            <a:round/>
            <a:headEnd type="none" w="sm" len="sm"/>
            <a:tailEnd type="stealth" w="med" len="lg"/>
          </a:ln>
          <a:effectLst/>
        </p:spPr>
        <p:txBody>
          <a:bodyPr wrap="none" anchor="ctr"/>
          <a:lstStyle/>
          <a:p>
            <a:endParaRPr lang="en-US">
              <a:solidFill>
                <a:schemeClr val="bg1"/>
              </a:solidFill>
            </a:endParaRPr>
          </a:p>
        </p:txBody>
      </p:sp>
      <p:sp>
        <p:nvSpPr>
          <p:cNvPr id="85008" name="Rectangle 16"/>
          <p:cNvSpPr>
            <a:spLocks noChangeArrowheads="1"/>
          </p:cNvSpPr>
          <p:nvPr/>
        </p:nvSpPr>
        <p:spPr bwMode="auto">
          <a:xfrm>
            <a:off x="7440613" y="3306763"/>
            <a:ext cx="1636666" cy="1324081"/>
          </a:xfrm>
          <a:prstGeom prst="rect">
            <a:avLst/>
          </a:prstGeom>
          <a:noFill/>
          <a:ln w="9525">
            <a:noFill/>
            <a:miter lim="800000"/>
            <a:headEnd/>
            <a:tailEnd/>
          </a:ln>
          <a:effectLst/>
        </p:spPr>
        <p:txBody>
          <a:bodyPr wrap="none" lIns="92075" tIns="46038" rIns="92075" bIns="46038">
            <a:spAutoFit/>
          </a:bodyPr>
          <a:lstStyle/>
          <a:p>
            <a:r>
              <a:rPr lang="en-US" sz="2000">
                <a:solidFill>
                  <a:schemeClr val="bg1"/>
                </a:solidFill>
              </a:rPr>
              <a:t>No</a:t>
            </a:r>
          </a:p>
          <a:p>
            <a:r>
              <a:rPr lang="en-US" sz="2000">
                <a:solidFill>
                  <a:schemeClr val="bg1"/>
                </a:solidFill>
              </a:rPr>
              <a:t>Postponement</a:t>
            </a:r>
          </a:p>
          <a:p>
            <a:r>
              <a:rPr lang="en-US" sz="2000">
                <a:solidFill>
                  <a:schemeClr val="bg1"/>
                </a:solidFill>
              </a:rPr>
              <a:t>(unit cost </a:t>
            </a:r>
          </a:p>
          <a:p>
            <a:r>
              <a:rPr lang="en-US" sz="2000">
                <a:solidFill>
                  <a:schemeClr val="bg1"/>
                </a:solidFill>
              </a:rPr>
              <a:t>cheap)</a:t>
            </a:r>
          </a:p>
        </p:txBody>
      </p:sp>
      <p:sp>
        <p:nvSpPr>
          <p:cNvPr id="85010" name="Line 18"/>
          <p:cNvSpPr>
            <a:spLocks noChangeShapeType="1"/>
          </p:cNvSpPr>
          <p:nvPr/>
        </p:nvSpPr>
        <p:spPr bwMode="auto">
          <a:xfrm flipV="1">
            <a:off x="5782826" y="5181599"/>
            <a:ext cx="1760974" cy="3349"/>
          </a:xfrm>
          <a:prstGeom prst="line">
            <a:avLst/>
          </a:prstGeom>
          <a:noFill/>
          <a:ln w="50800">
            <a:solidFill>
              <a:srgbClr val="FF0000"/>
            </a:solidFill>
            <a:round/>
            <a:headEnd type="none" w="sm" len="sm"/>
            <a:tailEnd type="stealth" w="med" len="lg"/>
          </a:ln>
          <a:effectLst/>
        </p:spPr>
        <p:txBody>
          <a:bodyPr wrap="none" anchor="ctr"/>
          <a:lstStyle/>
          <a:p>
            <a:endParaRPr lang="en-US">
              <a:solidFill>
                <a:schemeClr val="bg1"/>
              </a:solidFill>
            </a:endParaRPr>
          </a:p>
        </p:txBody>
      </p:sp>
      <p:sp>
        <p:nvSpPr>
          <p:cNvPr id="85014" name="Rectangle 22"/>
          <p:cNvSpPr>
            <a:spLocks noChangeArrowheads="1"/>
          </p:cNvSpPr>
          <p:nvPr/>
        </p:nvSpPr>
        <p:spPr bwMode="auto">
          <a:xfrm>
            <a:off x="7519988" y="5287963"/>
            <a:ext cx="1636666" cy="1016305"/>
          </a:xfrm>
          <a:prstGeom prst="rect">
            <a:avLst/>
          </a:prstGeom>
          <a:noFill/>
          <a:ln w="9525">
            <a:noFill/>
            <a:miter lim="800000"/>
            <a:headEnd/>
            <a:tailEnd/>
          </a:ln>
          <a:effectLst/>
        </p:spPr>
        <p:txBody>
          <a:bodyPr wrap="none" lIns="92075" tIns="46038" rIns="92075" bIns="46038">
            <a:spAutoFit/>
          </a:bodyPr>
          <a:lstStyle/>
          <a:p>
            <a:r>
              <a:rPr lang="en-US" sz="2000">
                <a:solidFill>
                  <a:schemeClr val="bg1"/>
                </a:solidFill>
              </a:rPr>
              <a:t>Postponement</a:t>
            </a:r>
          </a:p>
          <a:p>
            <a:r>
              <a:rPr lang="en-US" sz="2000">
                <a:solidFill>
                  <a:schemeClr val="bg1"/>
                </a:solidFill>
              </a:rPr>
              <a:t>(unit cost</a:t>
            </a:r>
          </a:p>
          <a:p>
            <a:r>
              <a:rPr lang="en-US" sz="2000">
                <a:solidFill>
                  <a:schemeClr val="bg1"/>
                </a:solidFill>
              </a:rPr>
              <a:t>expensive)</a:t>
            </a:r>
          </a:p>
        </p:txBody>
      </p:sp>
      <p:sp>
        <p:nvSpPr>
          <p:cNvPr id="85015" name="Rectangle 23"/>
          <p:cNvSpPr>
            <a:spLocks noChangeArrowheads="1"/>
          </p:cNvSpPr>
          <p:nvPr/>
        </p:nvSpPr>
        <p:spPr bwMode="auto">
          <a:xfrm>
            <a:off x="2014577" y="4601188"/>
            <a:ext cx="4372992" cy="585418"/>
          </a:xfrm>
          <a:prstGeom prst="rect">
            <a:avLst/>
          </a:prstGeom>
          <a:noFill/>
          <a:ln w="9525">
            <a:noFill/>
            <a:miter lim="800000"/>
            <a:headEnd/>
            <a:tailEnd/>
          </a:ln>
          <a:effectLst/>
        </p:spPr>
        <p:txBody>
          <a:bodyPr wrap="none" lIns="92075" tIns="46038" rIns="92075" bIns="46038">
            <a:spAutoFit/>
          </a:bodyPr>
          <a:lstStyle/>
          <a:p>
            <a:r>
              <a:rPr lang="en-US" b="1" i="1" dirty="0">
                <a:solidFill>
                  <a:schemeClr val="bg1"/>
                </a:solidFill>
              </a:rPr>
              <a:t>Color separation at store</a:t>
            </a:r>
          </a:p>
        </p:txBody>
      </p:sp>
      <p:sp>
        <p:nvSpPr>
          <p:cNvPr id="85016" name="Rectangle 24"/>
          <p:cNvSpPr>
            <a:spLocks noChangeArrowheads="1"/>
          </p:cNvSpPr>
          <p:nvPr/>
        </p:nvSpPr>
        <p:spPr bwMode="auto">
          <a:xfrm>
            <a:off x="1952625" y="2803356"/>
            <a:ext cx="4736874" cy="585418"/>
          </a:xfrm>
          <a:prstGeom prst="rect">
            <a:avLst/>
          </a:prstGeom>
          <a:noFill/>
          <a:ln w="9525">
            <a:noFill/>
            <a:miter lim="800000"/>
            <a:headEnd/>
            <a:tailEnd/>
          </a:ln>
          <a:effectLst/>
        </p:spPr>
        <p:txBody>
          <a:bodyPr wrap="none" lIns="92075" tIns="46038" rIns="92075" bIns="46038">
            <a:spAutoFit/>
          </a:bodyPr>
          <a:lstStyle/>
          <a:p>
            <a:r>
              <a:rPr lang="en-US" b="1" i="1" dirty="0">
                <a:solidFill>
                  <a:schemeClr val="bg1"/>
                </a:solidFill>
              </a:rPr>
              <a:t>Color separation at factory</a:t>
            </a:r>
          </a:p>
        </p:txBody>
      </p:sp>
      <p:sp>
        <p:nvSpPr>
          <p:cNvPr id="29" name="Line 18"/>
          <p:cNvSpPr>
            <a:spLocks noChangeShapeType="1"/>
          </p:cNvSpPr>
          <p:nvPr/>
        </p:nvSpPr>
        <p:spPr bwMode="auto">
          <a:xfrm flipV="1">
            <a:off x="5782826" y="5447881"/>
            <a:ext cx="1760974" cy="3349"/>
          </a:xfrm>
          <a:prstGeom prst="line">
            <a:avLst/>
          </a:prstGeom>
          <a:noFill/>
          <a:ln w="50800">
            <a:solidFill>
              <a:srgbClr val="92D050"/>
            </a:solidFill>
            <a:round/>
            <a:headEnd type="none" w="sm" len="sm"/>
            <a:tailEnd type="stealth" w="med" len="lg"/>
          </a:ln>
          <a:effectLst/>
        </p:spPr>
        <p:txBody>
          <a:bodyPr wrap="none" anchor="ctr"/>
          <a:lstStyle/>
          <a:p>
            <a:endParaRPr lang="en-US">
              <a:solidFill>
                <a:schemeClr val="bg1"/>
              </a:solidFill>
            </a:endParaRPr>
          </a:p>
        </p:txBody>
      </p:sp>
      <p:sp>
        <p:nvSpPr>
          <p:cNvPr id="30" name="Line 18"/>
          <p:cNvSpPr>
            <a:spLocks noChangeShapeType="1"/>
          </p:cNvSpPr>
          <p:nvPr/>
        </p:nvSpPr>
        <p:spPr bwMode="auto">
          <a:xfrm flipV="1">
            <a:off x="5782826" y="5749331"/>
            <a:ext cx="1760974" cy="3349"/>
          </a:xfrm>
          <a:prstGeom prst="line">
            <a:avLst/>
          </a:prstGeom>
          <a:noFill/>
          <a:ln w="50800">
            <a:solidFill>
              <a:srgbClr val="0070C0"/>
            </a:solidFill>
            <a:round/>
            <a:headEnd type="none" w="sm" len="sm"/>
            <a:tailEnd type="stealth" w="med" len="lg"/>
          </a:ln>
          <a:effectLst/>
        </p:spPr>
        <p:txBody>
          <a:bodyPr wrap="none" anchor="ctr"/>
          <a:lstStyle/>
          <a:p>
            <a:endParaRPr lang="en-US">
              <a:solidFill>
                <a:schemeClr val="bg1"/>
              </a:solidFill>
            </a:endParaRPr>
          </a:p>
        </p:txBody>
      </p:sp>
      <p:sp>
        <p:nvSpPr>
          <p:cNvPr id="31" name="Line 18"/>
          <p:cNvSpPr>
            <a:spLocks noChangeShapeType="1"/>
          </p:cNvSpPr>
          <p:nvPr/>
        </p:nvSpPr>
        <p:spPr bwMode="auto">
          <a:xfrm flipV="1">
            <a:off x="5782826" y="6040734"/>
            <a:ext cx="1760974" cy="3349"/>
          </a:xfrm>
          <a:prstGeom prst="line">
            <a:avLst/>
          </a:prstGeom>
          <a:noFill/>
          <a:ln w="50800">
            <a:solidFill>
              <a:schemeClr val="tx1"/>
            </a:solidFill>
            <a:round/>
            <a:headEnd type="none" w="sm" len="sm"/>
            <a:tailEnd type="stealth" w="med" len="lg"/>
          </a:ln>
          <a:effectLst/>
        </p:spPr>
        <p:txBody>
          <a:bodyPr wrap="none" anchor="ctr"/>
          <a:lstStyle/>
          <a:p>
            <a:endParaRPr lang="en-US">
              <a:solidFill>
                <a:schemeClr val="bg1"/>
              </a:solidFill>
            </a:endParaRPr>
          </a:p>
        </p:txBody>
      </p:sp>
      <p:sp>
        <p:nvSpPr>
          <p:cNvPr id="32" name="Rectangle 31"/>
          <p:cNvSpPr/>
          <p:nvPr/>
        </p:nvSpPr>
        <p:spPr bwMode="auto">
          <a:xfrm>
            <a:off x="984739" y="5312301"/>
            <a:ext cx="4803113" cy="584775"/>
          </a:xfrm>
          <a:prstGeom prst="rect">
            <a:avLst/>
          </a:prstGeom>
          <a:solidFill>
            <a:schemeClr val="bg1">
              <a:lumMod val="85000"/>
            </a:schemeClr>
          </a:solidFill>
          <a:ln w="9525" cap="flat" cmpd="sng" algn="ctr">
            <a:solidFill>
              <a:schemeClr val="bg2">
                <a:lumMod val="60000"/>
                <a:lumOff val="40000"/>
              </a:schemeClr>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chemeClr val="bg1"/>
              </a:solidFill>
              <a:effectLst/>
              <a:latin typeface="Times New Roman" pitchFamily="18" charset="0"/>
            </a:endParaRPr>
          </a:p>
        </p:txBody>
      </p:sp>
    </p:spTree>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Rectangle 4"/>
          <p:cNvSpPr>
            <a:spLocks noGrp="1" noChangeArrowheads="1"/>
          </p:cNvSpPr>
          <p:nvPr>
            <p:ph type="title"/>
          </p:nvPr>
        </p:nvSpPr>
        <p:spPr>
          <a:noFill/>
          <a:ln/>
        </p:spPr>
        <p:txBody>
          <a:bodyPr lIns="92075" tIns="46038" rIns="92075" bIns="46038"/>
          <a:lstStyle/>
          <a:p>
            <a:r>
              <a:rPr lang="en-US" sz="3200" dirty="0" smtClean="0"/>
              <a:t>Postponement of Modular design with common component </a:t>
            </a:r>
            <a:endParaRPr lang="en-US" sz="3200" dirty="0"/>
          </a:p>
        </p:txBody>
      </p:sp>
      <p:sp>
        <p:nvSpPr>
          <p:cNvPr id="33" name="Content Placeholder 32"/>
          <p:cNvSpPr>
            <a:spLocks noGrp="1"/>
          </p:cNvSpPr>
          <p:nvPr>
            <p:ph sz="half" idx="1"/>
          </p:nvPr>
        </p:nvSpPr>
        <p:spPr>
          <a:xfrm>
            <a:off x="457200" y="5453054"/>
            <a:ext cx="4038600" cy="939304"/>
          </a:xfrm>
        </p:spPr>
        <p:txBody>
          <a:bodyPr/>
          <a:lstStyle/>
          <a:p>
            <a:pPr>
              <a:buNone/>
            </a:pPr>
            <a:r>
              <a:rPr lang="en-US" sz="1050" b="1" dirty="0" smtClean="0"/>
              <a:t>Date: </a:t>
            </a:r>
            <a:r>
              <a:rPr lang="en-US" sz="1050" dirty="0" smtClean="0"/>
              <a:t>October 22, 2010 9:05:00 CDT</a:t>
            </a:r>
          </a:p>
          <a:p>
            <a:pPr>
              <a:buNone/>
            </a:pPr>
            <a:r>
              <a:rPr lang="en-US" sz="1050" b="1" dirty="0" smtClean="0"/>
              <a:t>Subject: MILLION-DOLLAR IDEA: Flip Flops With Interchangeable, Velcro Straps So You Can Switch Your Look Without Buying Multiple Pairs</a:t>
            </a:r>
            <a:endParaRPr lang="en-US" sz="1050" dirty="0" smtClean="0"/>
          </a:p>
          <a:p>
            <a:pPr>
              <a:buNone/>
            </a:pPr>
            <a:r>
              <a:rPr lang="en-US" sz="1050" b="1" dirty="0" smtClean="0"/>
              <a:t>Source: </a:t>
            </a:r>
            <a:r>
              <a:rPr lang="en-US" sz="1050" dirty="0" smtClean="0"/>
              <a:t>SAI: Silicon Alley Insider</a:t>
            </a:r>
          </a:p>
          <a:p>
            <a:pPr>
              <a:buNone/>
            </a:pPr>
            <a:r>
              <a:rPr lang="en-US" sz="1050" b="1" dirty="0" smtClean="0"/>
              <a:t>Author: </a:t>
            </a:r>
            <a:r>
              <a:rPr lang="en-US" sz="1050" dirty="0" err="1" smtClean="0"/>
              <a:t>Eunju</a:t>
            </a:r>
            <a:r>
              <a:rPr lang="en-US" sz="1050" dirty="0" smtClean="0"/>
              <a:t> Lie</a:t>
            </a:r>
          </a:p>
          <a:p>
            <a:pPr>
              <a:buNone/>
            </a:pPr>
            <a:endParaRPr lang="en-US" dirty="0"/>
          </a:p>
        </p:txBody>
      </p:sp>
      <p:sp>
        <p:nvSpPr>
          <p:cNvPr id="34" name="Content Placeholder 33"/>
          <p:cNvSpPr>
            <a:spLocks noGrp="1"/>
          </p:cNvSpPr>
          <p:nvPr>
            <p:ph sz="half" idx="2"/>
          </p:nvPr>
        </p:nvSpPr>
        <p:spPr>
          <a:xfrm>
            <a:off x="4648200" y="1153237"/>
            <a:ext cx="4038600" cy="5014202"/>
          </a:xfrm>
        </p:spPr>
        <p:txBody>
          <a:bodyPr/>
          <a:lstStyle/>
          <a:p>
            <a:r>
              <a:rPr lang="en-US" sz="1100" b="1" dirty="0" smtClean="0"/>
              <a:t>The Idea:</a:t>
            </a:r>
            <a:r>
              <a:rPr lang="en-US" sz="1100" dirty="0" smtClean="0"/>
              <a:t> </a:t>
            </a:r>
            <a:r>
              <a:rPr lang="en-US" sz="1100" dirty="0" err="1" smtClean="0"/>
              <a:t>SwitchFlops</a:t>
            </a:r>
            <a:r>
              <a:rPr lang="en-US" sz="1100" dirty="0" smtClean="0"/>
              <a:t> are sandals with interchangeable, Velcro straps. Customers are able to buy one sandal and multiple strap designs so their shoes can match every outfit.</a:t>
            </a:r>
          </a:p>
          <a:p>
            <a:r>
              <a:rPr lang="en-US" sz="1100" dirty="0" smtClean="0"/>
              <a:t>There are several base styles to choose from, including flat, wedge, and kitten heel. The base sandal costs $35 and additional straps are $12.</a:t>
            </a:r>
          </a:p>
          <a:p>
            <a:r>
              <a:rPr lang="en-US" sz="1100" b="1" dirty="0" smtClean="0"/>
              <a:t>Whose idea</a:t>
            </a:r>
            <a:r>
              <a:rPr lang="en-US" sz="1100" dirty="0" smtClean="0"/>
              <a:t>: 25-year-old </a:t>
            </a:r>
            <a:r>
              <a:rPr lang="en-US" sz="1100" dirty="0" smtClean="0">
                <a:hlinkClick r:id="rId3"/>
              </a:rPr>
              <a:t>Lindsay Phillips</a:t>
            </a:r>
            <a:r>
              <a:rPr lang="en-US" sz="1100" dirty="0" smtClean="0"/>
              <a:t> came up with the idea for </a:t>
            </a:r>
            <a:r>
              <a:rPr lang="en-US" sz="1100" dirty="0" err="1" smtClean="0"/>
              <a:t>SwitchFlops</a:t>
            </a:r>
            <a:r>
              <a:rPr lang="en-US" sz="1100" dirty="0" smtClean="0"/>
              <a:t> at 16, as part of a high school art project. Officially launched in 2007, her company - Lindsay Phillips - now employs 35 full-time staffers and is projected to bring in $30 million in revenue this year.</a:t>
            </a:r>
          </a:p>
          <a:p>
            <a:r>
              <a:rPr lang="en-US" sz="1100" b="1" dirty="0" smtClean="0"/>
              <a:t>Why it's brilliant</a:t>
            </a:r>
            <a:r>
              <a:rPr lang="en-US" sz="1100" dirty="0" smtClean="0"/>
              <a:t>: </a:t>
            </a:r>
            <a:r>
              <a:rPr lang="en-US" sz="1100" dirty="0" err="1" smtClean="0"/>
              <a:t>Switchflops</a:t>
            </a:r>
            <a:r>
              <a:rPr lang="en-US" sz="1100" dirty="0" smtClean="0"/>
              <a:t> was right on target with current consumer need and spending. In these tougher economic times, these sandals will allow consumers to save money without sacrificing their inner </a:t>
            </a:r>
            <a:r>
              <a:rPr lang="en-US" sz="1100" dirty="0" err="1" smtClean="0"/>
              <a:t>fashionista</a:t>
            </a:r>
            <a:r>
              <a:rPr lang="en-US" sz="1100" dirty="0" smtClean="0"/>
              <a:t>. No need to buy pair after pair - the versatility of </a:t>
            </a:r>
            <a:r>
              <a:rPr lang="en-US" sz="1100" dirty="0" err="1" smtClean="0"/>
              <a:t>Switchflops</a:t>
            </a:r>
            <a:r>
              <a:rPr lang="en-US" sz="1100" dirty="0" smtClean="0"/>
              <a:t> gives the consumer a wide array of styles to choose from and coordinate their outfit with.</a:t>
            </a:r>
          </a:p>
          <a:p>
            <a:r>
              <a:rPr lang="en-US" sz="1100" dirty="0" smtClean="0"/>
              <a:t>Furthermore, </a:t>
            </a:r>
            <a:r>
              <a:rPr lang="en-US" sz="1100" dirty="0" err="1" smtClean="0"/>
              <a:t>Switchflops</a:t>
            </a:r>
            <a:r>
              <a:rPr lang="en-US" sz="1100" dirty="0" smtClean="0"/>
              <a:t> are of the first truly successful amalgamations of fashion and interactive experience. More and more businesses are offering design-your-own-experience products. While technology has made this possible for gadget-type of consumer products, fashion products have been largely left out of the stampede. </a:t>
            </a:r>
            <a:r>
              <a:rPr lang="en-US" sz="1100" dirty="0" err="1" smtClean="0"/>
              <a:t>Switchflops</a:t>
            </a:r>
            <a:r>
              <a:rPr lang="en-US" sz="1100" dirty="0" smtClean="0"/>
              <a:t> puts the fashion back in the new wave of interactive products.</a:t>
            </a:r>
          </a:p>
          <a:p>
            <a:endParaRPr lang="en-US" sz="1100" dirty="0"/>
          </a:p>
        </p:txBody>
      </p:sp>
      <p:pic>
        <p:nvPicPr>
          <p:cNvPr id="616452" name="Picture 4"/>
          <p:cNvPicPr>
            <a:picLocks noChangeAspect="1" noChangeArrowheads="1"/>
          </p:cNvPicPr>
          <p:nvPr/>
        </p:nvPicPr>
        <p:blipFill>
          <a:blip r:embed="rId4" cstate="print"/>
          <a:srcRect/>
          <a:stretch>
            <a:fillRect/>
          </a:stretch>
        </p:blipFill>
        <p:spPr bwMode="auto">
          <a:xfrm>
            <a:off x="477446" y="1403762"/>
            <a:ext cx="3819525" cy="2867025"/>
          </a:xfrm>
          <a:prstGeom prst="rect">
            <a:avLst/>
          </a:prstGeom>
          <a:noFill/>
        </p:spPr>
      </p:pic>
    </p:spTree>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dirty="0" smtClean="0"/>
              <a:t>Product design strategies for mass customization (Chapter 5)</a:t>
            </a:r>
          </a:p>
        </p:txBody>
      </p:sp>
      <p:sp>
        <p:nvSpPr>
          <p:cNvPr id="9219" name="Content Placeholder 2"/>
          <p:cNvSpPr>
            <a:spLocks noGrp="1"/>
          </p:cNvSpPr>
          <p:nvPr>
            <p:ph idx="1"/>
          </p:nvPr>
        </p:nvSpPr>
        <p:spPr/>
        <p:txBody>
          <a:bodyPr/>
          <a:lstStyle/>
          <a:p>
            <a:pPr eaLnBrk="1" hangingPunct="1"/>
            <a:r>
              <a:rPr lang="en-US" sz="2000" dirty="0" smtClean="0"/>
              <a:t>Standard or universal design</a:t>
            </a:r>
          </a:p>
          <a:p>
            <a:pPr eaLnBrk="1" hangingPunct="1"/>
            <a:r>
              <a:rPr lang="en-US" sz="2000" dirty="0" smtClean="0"/>
              <a:t>Component commonality and platform sharing</a:t>
            </a:r>
          </a:p>
          <a:p>
            <a:pPr eaLnBrk="1" hangingPunct="1"/>
            <a:r>
              <a:rPr lang="en-US" sz="2000" dirty="0" smtClean="0"/>
              <a:t>Modular design</a:t>
            </a:r>
          </a:p>
          <a:p>
            <a:pPr eaLnBrk="1" hangingPunct="1"/>
            <a:endParaRPr lang="en-US" sz="2000" dirty="0" smtClean="0"/>
          </a:p>
          <a:p>
            <a:pPr eaLnBrk="1" hangingPunct="1"/>
            <a:r>
              <a:rPr lang="en-US" sz="2000" dirty="0" smtClean="0"/>
              <a:t>Diagnosing complexity using the design structure matrix</a:t>
            </a:r>
          </a:p>
        </p:txBody>
      </p:sp>
      <p:sp>
        <p:nvSpPr>
          <p:cNvPr id="9220" name="Rectangle 63"/>
          <p:cNvSpPr>
            <a:spLocks noChangeArrowheads="1"/>
          </p:cNvSpPr>
          <p:nvPr/>
        </p:nvSpPr>
        <p:spPr bwMode="auto">
          <a:xfrm>
            <a:off x="1803400" y="3884613"/>
            <a:ext cx="2667000" cy="2503487"/>
          </a:xfrm>
          <a:prstGeom prst="rect">
            <a:avLst/>
          </a:prstGeom>
          <a:solidFill>
            <a:schemeClr val="bg1"/>
          </a:solidFill>
          <a:ln w="12700" algn="ctr">
            <a:solidFill>
              <a:srgbClr val="000080"/>
            </a:solidFill>
            <a:miter lim="800000"/>
            <a:headEnd/>
            <a:tailEnd/>
          </a:ln>
        </p:spPr>
        <p:txBody>
          <a:bodyPr wrap="none" anchor="ctr"/>
          <a:lstStyle/>
          <a:p>
            <a:endParaRPr lang="en-US" sz="4400"/>
          </a:p>
        </p:txBody>
      </p:sp>
      <p:sp>
        <p:nvSpPr>
          <p:cNvPr id="9221" name="Text Box 64"/>
          <p:cNvSpPr txBox="1">
            <a:spLocks noChangeArrowheads="1"/>
          </p:cNvSpPr>
          <p:nvPr/>
        </p:nvSpPr>
        <p:spPr bwMode="auto">
          <a:xfrm>
            <a:off x="1204913" y="4075113"/>
            <a:ext cx="569912" cy="2155825"/>
          </a:xfrm>
          <a:prstGeom prst="rect">
            <a:avLst/>
          </a:prstGeom>
          <a:noFill/>
          <a:ln w="12700" algn="ctr">
            <a:noFill/>
            <a:miter lim="800000"/>
            <a:headEnd/>
            <a:tailEnd/>
          </a:ln>
        </p:spPr>
        <p:txBody>
          <a:bodyPr/>
          <a:lstStyle/>
          <a:p>
            <a:pPr algn="ctr"/>
            <a:r>
              <a:rPr lang="en-US" sz="1400">
                <a:solidFill>
                  <a:schemeClr val="bg1"/>
                </a:solidFill>
              </a:rPr>
              <a:t>A </a:t>
            </a:r>
          </a:p>
          <a:p>
            <a:pPr algn="ctr"/>
            <a:endParaRPr lang="en-US" sz="1400">
              <a:solidFill>
                <a:schemeClr val="bg1"/>
              </a:solidFill>
            </a:endParaRPr>
          </a:p>
          <a:p>
            <a:pPr algn="ctr"/>
            <a:endParaRPr lang="en-US" sz="1400">
              <a:solidFill>
                <a:schemeClr val="bg1"/>
              </a:solidFill>
            </a:endParaRPr>
          </a:p>
          <a:p>
            <a:pPr algn="ctr"/>
            <a:r>
              <a:rPr lang="en-US" sz="1400">
                <a:solidFill>
                  <a:schemeClr val="bg1"/>
                </a:solidFill>
              </a:rPr>
              <a:t>B</a:t>
            </a:r>
          </a:p>
          <a:p>
            <a:pPr algn="ctr"/>
            <a:endParaRPr lang="en-US" sz="1400">
              <a:solidFill>
                <a:schemeClr val="bg1"/>
              </a:solidFill>
            </a:endParaRPr>
          </a:p>
          <a:p>
            <a:pPr algn="ctr"/>
            <a:endParaRPr lang="en-US" sz="1400">
              <a:solidFill>
                <a:schemeClr val="bg1"/>
              </a:solidFill>
            </a:endParaRPr>
          </a:p>
          <a:p>
            <a:pPr algn="ctr"/>
            <a:r>
              <a:rPr lang="en-US" sz="1400">
                <a:solidFill>
                  <a:schemeClr val="bg1"/>
                </a:solidFill>
              </a:rPr>
              <a:t>C</a:t>
            </a:r>
          </a:p>
          <a:p>
            <a:pPr algn="ctr"/>
            <a:endParaRPr lang="en-US" sz="1400">
              <a:solidFill>
                <a:schemeClr val="bg1"/>
              </a:solidFill>
            </a:endParaRPr>
          </a:p>
          <a:p>
            <a:pPr algn="ctr"/>
            <a:endParaRPr lang="en-US" sz="1400">
              <a:solidFill>
                <a:schemeClr val="bg1"/>
              </a:solidFill>
            </a:endParaRPr>
          </a:p>
          <a:p>
            <a:pPr algn="ctr"/>
            <a:r>
              <a:rPr lang="en-US" sz="1400">
                <a:solidFill>
                  <a:schemeClr val="bg1"/>
                </a:solidFill>
              </a:rPr>
              <a:t>D</a:t>
            </a:r>
          </a:p>
        </p:txBody>
      </p:sp>
      <p:sp>
        <p:nvSpPr>
          <p:cNvPr id="9222" name="Text Box 65"/>
          <p:cNvSpPr txBox="1">
            <a:spLocks noChangeArrowheads="1"/>
          </p:cNvSpPr>
          <p:nvPr/>
        </p:nvSpPr>
        <p:spPr bwMode="auto">
          <a:xfrm>
            <a:off x="2047875" y="3455988"/>
            <a:ext cx="2841625" cy="428625"/>
          </a:xfrm>
          <a:prstGeom prst="rect">
            <a:avLst/>
          </a:prstGeom>
          <a:noFill/>
          <a:ln w="12700" algn="ctr">
            <a:noFill/>
            <a:miter lim="800000"/>
            <a:headEnd/>
            <a:tailEnd/>
          </a:ln>
        </p:spPr>
        <p:txBody>
          <a:bodyPr/>
          <a:lstStyle/>
          <a:p>
            <a:r>
              <a:rPr lang="en-US" sz="1400" dirty="0">
                <a:solidFill>
                  <a:schemeClr val="bg1"/>
                </a:solidFill>
              </a:rPr>
              <a:t>A            B             C         D</a:t>
            </a:r>
          </a:p>
        </p:txBody>
      </p:sp>
      <p:sp>
        <p:nvSpPr>
          <p:cNvPr id="9223" name="Rectangle 66"/>
          <p:cNvSpPr>
            <a:spLocks noChangeArrowheads="1"/>
          </p:cNvSpPr>
          <p:nvPr/>
        </p:nvSpPr>
        <p:spPr bwMode="auto">
          <a:xfrm>
            <a:off x="1803400" y="3884613"/>
            <a:ext cx="673100" cy="639762"/>
          </a:xfrm>
          <a:prstGeom prst="rect">
            <a:avLst/>
          </a:prstGeom>
          <a:solidFill>
            <a:srgbClr val="CCECFF"/>
          </a:solidFill>
          <a:ln w="12700" algn="ctr">
            <a:solidFill>
              <a:srgbClr val="000080"/>
            </a:solidFill>
            <a:miter lim="800000"/>
            <a:headEnd/>
            <a:tailEnd/>
          </a:ln>
        </p:spPr>
        <p:txBody>
          <a:bodyPr wrap="none" anchor="ctr"/>
          <a:lstStyle/>
          <a:p>
            <a:endParaRPr lang="en-US" sz="4400"/>
          </a:p>
        </p:txBody>
      </p:sp>
      <p:sp>
        <p:nvSpPr>
          <p:cNvPr id="9224" name="Line 67"/>
          <p:cNvSpPr>
            <a:spLocks noChangeShapeType="1"/>
          </p:cNvSpPr>
          <p:nvPr/>
        </p:nvSpPr>
        <p:spPr bwMode="auto">
          <a:xfrm flipH="1">
            <a:off x="1335088" y="4518025"/>
            <a:ext cx="555625" cy="0"/>
          </a:xfrm>
          <a:prstGeom prst="line">
            <a:avLst/>
          </a:prstGeom>
          <a:noFill/>
          <a:ln w="6350">
            <a:solidFill>
              <a:schemeClr val="tx1"/>
            </a:solidFill>
            <a:prstDash val="dash"/>
            <a:round/>
            <a:headEnd/>
            <a:tailEnd/>
          </a:ln>
        </p:spPr>
        <p:txBody>
          <a:bodyPr/>
          <a:lstStyle/>
          <a:p>
            <a:endParaRPr lang="en-US"/>
          </a:p>
        </p:txBody>
      </p:sp>
      <p:sp>
        <p:nvSpPr>
          <p:cNvPr id="9225" name="Line 68"/>
          <p:cNvSpPr>
            <a:spLocks noChangeShapeType="1"/>
          </p:cNvSpPr>
          <p:nvPr/>
        </p:nvSpPr>
        <p:spPr bwMode="auto">
          <a:xfrm flipV="1">
            <a:off x="3148013" y="3595688"/>
            <a:ext cx="0" cy="938212"/>
          </a:xfrm>
          <a:prstGeom prst="line">
            <a:avLst/>
          </a:prstGeom>
          <a:noFill/>
          <a:ln w="6350">
            <a:solidFill>
              <a:schemeClr val="tx1"/>
            </a:solidFill>
            <a:prstDash val="dash"/>
            <a:round/>
            <a:headEnd/>
            <a:tailEnd/>
          </a:ln>
        </p:spPr>
        <p:txBody>
          <a:bodyPr/>
          <a:lstStyle/>
          <a:p>
            <a:endParaRPr lang="en-US"/>
          </a:p>
        </p:txBody>
      </p:sp>
      <p:sp>
        <p:nvSpPr>
          <p:cNvPr id="9226" name="Text Box 69"/>
          <p:cNvSpPr txBox="1">
            <a:spLocks noChangeArrowheads="1"/>
          </p:cNvSpPr>
          <p:nvPr/>
        </p:nvSpPr>
        <p:spPr bwMode="auto">
          <a:xfrm>
            <a:off x="2446338" y="3186113"/>
            <a:ext cx="1428750"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Components</a:t>
            </a:r>
          </a:p>
        </p:txBody>
      </p:sp>
      <p:sp>
        <p:nvSpPr>
          <p:cNvPr id="9227" name="Text Box 70"/>
          <p:cNvSpPr txBox="1">
            <a:spLocks noChangeArrowheads="1"/>
          </p:cNvSpPr>
          <p:nvPr/>
        </p:nvSpPr>
        <p:spPr bwMode="auto">
          <a:xfrm rot="-5400000">
            <a:off x="-100806" y="4998244"/>
            <a:ext cx="2232025" cy="338137"/>
          </a:xfrm>
          <a:prstGeom prst="rect">
            <a:avLst/>
          </a:prstGeom>
          <a:noFill/>
          <a:ln w="12700" algn="ctr">
            <a:noFill/>
            <a:miter lim="800000"/>
            <a:headEnd/>
            <a:tailEnd/>
          </a:ln>
        </p:spPr>
        <p:txBody>
          <a:bodyPr wrap="none">
            <a:spAutoFit/>
          </a:bodyPr>
          <a:lstStyle/>
          <a:p>
            <a:pPr algn="ctr"/>
            <a:r>
              <a:rPr lang="en-US" sz="1600" b="1">
                <a:solidFill>
                  <a:schemeClr val="accent2"/>
                </a:solidFill>
              </a:rPr>
              <a:t>Dependent components</a:t>
            </a:r>
          </a:p>
        </p:txBody>
      </p:sp>
      <p:sp>
        <p:nvSpPr>
          <p:cNvPr id="9228" name="Rectangle 71"/>
          <p:cNvSpPr>
            <a:spLocks noChangeArrowheads="1"/>
          </p:cNvSpPr>
          <p:nvPr/>
        </p:nvSpPr>
        <p:spPr bwMode="auto">
          <a:xfrm>
            <a:off x="1803400" y="4530725"/>
            <a:ext cx="1347788" cy="639763"/>
          </a:xfrm>
          <a:prstGeom prst="rect">
            <a:avLst/>
          </a:prstGeom>
          <a:solidFill>
            <a:srgbClr val="CCECFF"/>
          </a:solidFill>
          <a:ln w="12700" algn="ctr">
            <a:solidFill>
              <a:srgbClr val="000080"/>
            </a:solidFill>
            <a:miter lim="800000"/>
            <a:headEnd/>
            <a:tailEnd/>
          </a:ln>
        </p:spPr>
        <p:txBody>
          <a:bodyPr wrap="none" anchor="ctr"/>
          <a:lstStyle/>
          <a:p>
            <a:endParaRPr lang="en-US" sz="4400"/>
          </a:p>
        </p:txBody>
      </p:sp>
      <p:sp>
        <p:nvSpPr>
          <p:cNvPr id="9229" name="Rectangle 72"/>
          <p:cNvSpPr>
            <a:spLocks noChangeArrowheads="1"/>
          </p:cNvSpPr>
          <p:nvPr/>
        </p:nvSpPr>
        <p:spPr bwMode="auto">
          <a:xfrm>
            <a:off x="3141663" y="5157788"/>
            <a:ext cx="1328737" cy="1219200"/>
          </a:xfrm>
          <a:prstGeom prst="rect">
            <a:avLst/>
          </a:prstGeom>
          <a:solidFill>
            <a:srgbClr val="CCECFF"/>
          </a:solidFill>
          <a:ln w="12700" algn="ctr">
            <a:solidFill>
              <a:srgbClr val="000080"/>
            </a:solidFill>
            <a:miter lim="800000"/>
            <a:headEnd/>
            <a:tailEnd/>
          </a:ln>
        </p:spPr>
        <p:txBody>
          <a:bodyPr wrap="none" anchor="ctr"/>
          <a:lstStyle/>
          <a:p>
            <a:endParaRPr lang="en-US" sz="4400"/>
          </a:p>
        </p:txBody>
      </p:sp>
      <p:sp>
        <p:nvSpPr>
          <p:cNvPr id="9230" name="Rectangle 73"/>
          <p:cNvSpPr>
            <a:spLocks noChangeArrowheads="1"/>
          </p:cNvSpPr>
          <p:nvPr/>
        </p:nvSpPr>
        <p:spPr bwMode="auto">
          <a:xfrm>
            <a:off x="1803400" y="5743575"/>
            <a:ext cx="673100" cy="639763"/>
          </a:xfrm>
          <a:prstGeom prst="rect">
            <a:avLst/>
          </a:prstGeom>
          <a:solidFill>
            <a:srgbClr val="CCECFF"/>
          </a:solidFill>
          <a:ln w="12700" algn="ctr">
            <a:solidFill>
              <a:srgbClr val="000080"/>
            </a:solidFill>
            <a:miter lim="800000"/>
            <a:headEnd/>
            <a:tailEnd/>
          </a:ln>
        </p:spPr>
        <p:txBody>
          <a:bodyPr wrap="none" anchor="ctr"/>
          <a:lstStyle/>
          <a:p>
            <a:endParaRPr lang="en-US" sz="4400"/>
          </a:p>
        </p:txBody>
      </p:sp>
      <p:sp>
        <p:nvSpPr>
          <p:cNvPr id="9231" name="Line 74"/>
          <p:cNvSpPr>
            <a:spLocks noChangeShapeType="1"/>
          </p:cNvSpPr>
          <p:nvPr/>
        </p:nvSpPr>
        <p:spPr bwMode="auto">
          <a:xfrm flipH="1" flipV="1">
            <a:off x="1803400" y="3884613"/>
            <a:ext cx="2647950" cy="2498725"/>
          </a:xfrm>
          <a:prstGeom prst="line">
            <a:avLst/>
          </a:prstGeom>
          <a:noFill/>
          <a:ln w="6350">
            <a:solidFill>
              <a:schemeClr val="tx1"/>
            </a:solidFill>
            <a:prstDash val="dash"/>
            <a:round/>
            <a:headEnd/>
            <a:tailEnd/>
          </a:ln>
        </p:spPr>
        <p:txBody>
          <a:bodyPr/>
          <a:lstStyle/>
          <a:p>
            <a:endParaRPr lang="en-US"/>
          </a:p>
        </p:txBody>
      </p:sp>
      <p:sp>
        <p:nvSpPr>
          <p:cNvPr id="9232" name="Line 75"/>
          <p:cNvSpPr>
            <a:spLocks noChangeShapeType="1"/>
          </p:cNvSpPr>
          <p:nvPr/>
        </p:nvSpPr>
        <p:spPr bwMode="auto">
          <a:xfrm flipH="1">
            <a:off x="1303338" y="5170488"/>
            <a:ext cx="555625" cy="0"/>
          </a:xfrm>
          <a:prstGeom prst="line">
            <a:avLst/>
          </a:prstGeom>
          <a:noFill/>
          <a:ln w="6350">
            <a:solidFill>
              <a:schemeClr val="tx1"/>
            </a:solidFill>
            <a:prstDash val="dash"/>
            <a:round/>
            <a:headEnd/>
            <a:tailEnd/>
          </a:ln>
        </p:spPr>
        <p:txBody>
          <a:bodyPr/>
          <a:lstStyle/>
          <a:p>
            <a:endParaRPr lang="en-US"/>
          </a:p>
        </p:txBody>
      </p:sp>
      <p:sp>
        <p:nvSpPr>
          <p:cNvPr id="9233" name="Line 76"/>
          <p:cNvSpPr>
            <a:spLocks noChangeShapeType="1"/>
          </p:cNvSpPr>
          <p:nvPr/>
        </p:nvSpPr>
        <p:spPr bwMode="auto">
          <a:xfrm flipH="1">
            <a:off x="1303338" y="5743575"/>
            <a:ext cx="555625" cy="0"/>
          </a:xfrm>
          <a:prstGeom prst="line">
            <a:avLst/>
          </a:prstGeom>
          <a:noFill/>
          <a:ln w="6350">
            <a:solidFill>
              <a:schemeClr val="tx1"/>
            </a:solidFill>
            <a:prstDash val="dash"/>
            <a:round/>
            <a:headEnd/>
            <a:tailEnd/>
          </a:ln>
        </p:spPr>
        <p:txBody>
          <a:bodyPr/>
          <a:lstStyle/>
          <a:p>
            <a:endParaRPr lang="en-US"/>
          </a:p>
        </p:txBody>
      </p:sp>
      <p:sp>
        <p:nvSpPr>
          <p:cNvPr id="9234" name="Line 77"/>
          <p:cNvSpPr>
            <a:spLocks noChangeShapeType="1"/>
          </p:cNvSpPr>
          <p:nvPr/>
        </p:nvSpPr>
        <p:spPr bwMode="auto">
          <a:xfrm flipV="1">
            <a:off x="2473325" y="3606800"/>
            <a:ext cx="0" cy="311150"/>
          </a:xfrm>
          <a:prstGeom prst="line">
            <a:avLst/>
          </a:prstGeom>
          <a:noFill/>
          <a:ln w="6350">
            <a:solidFill>
              <a:schemeClr val="tx1"/>
            </a:solidFill>
            <a:prstDash val="dash"/>
            <a:round/>
            <a:headEnd/>
            <a:tailEnd/>
          </a:ln>
        </p:spPr>
        <p:txBody>
          <a:bodyPr/>
          <a:lstStyle/>
          <a:p>
            <a:endParaRPr lang="en-US"/>
          </a:p>
        </p:txBody>
      </p:sp>
      <p:sp>
        <p:nvSpPr>
          <p:cNvPr id="9235" name="Text Box 78"/>
          <p:cNvSpPr txBox="1">
            <a:spLocks noChangeArrowheads="1"/>
          </p:cNvSpPr>
          <p:nvPr/>
        </p:nvSpPr>
        <p:spPr bwMode="auto">
          <a:xfrm>
            <a:off x="5222875" y="4537075"/>
            <a:ext cx="3562350" cy="1406525"/>
          </a:xfrm>
          <a:prstGeom prst="rect">
            <a:avLst/>
          </a:prstGeom>
          <a:noFill/>
          <a:ln w="12700" algn="ctr">
            <a:noFill/>
            <a:miter lim="800000"/>
            <a:headEnd/>
            <a:tailEnd/>
          </a:ln>
        </p:spPr>
        <p:txBody>
          <a:bodyPr/>
          <a:lstStyle/>
          <a:p>
            <a:r>
              <a:rPr lang="en-US" sz="1600">
                <a:solidFill>
                  <a:schemeClr val="bg1"/>
                </a:solidFill>
              </a:rPr>
              <a:t>B and D: sequentially dependent on A</a:t>
            </a:r>
          </a:p>
          <a:p>
            <a:endParaRPr lang="en-US" sz="1600">
              <a:solidFill>
                <a:schemeClr val="bg1"/>
              </a:solidFill>
            </a:endParaRPr>
          </a:p>
          <a:p>
            <a:r>
              <a:rPr lang="en-US" sz="1600">
                <a:solidFill>
                  <a:schemeClr val="bg1"/>
                </a:solidFill>
              </a:rPr>
              <a:t>B and C: independent</a:t>
            </a:r>
          </a:p>
          <a:p>
            <a:endParaRPr lang="en-US" sz="1600">
              <a:solidFill>
                <a:schemeClr val="bg1"/>
              </a:solidFill>
            </a:endParaRPr>
          </a:p>
          <a:p>
            <a:r>
              <a:rPr lang="en-US" sz="1600">
                <a:solidFill>
                  <a:schemeClr val="bg1"/>
                </a:solidFill>
              </a:rPr>
              <a:t>C and D: integrated</a:t>
            </a:r>
          </a:p>
          <a:p>
            <a:endParaRPr lang="en-US" sz="1600">
              <a:solidFill>
                <a:schemeClr val="bg1"/>
              </a:solidFill>
            </a:endParaRPr>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Diagnosing complexity using the design structure matrix</a:t>
            </a:r>
          </a:p>
        </p:txBody>
      </p:sp>
      <p:sp>
        <p:nvSpPr>
          <p:cNvPr id="10243" name="Rectangle 4"/>
          <p:cNvSpPr>
            <a:spLocks noChangeArrowheads="1"/>
          </p:cNvSpPr>
          <p:nvPr/>
        </p:nvSpPr>
        <p:spPr bwMode="auto">
          <a:xfrm>
            <a:off x="628650"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44" name="Text Box 5"/>
          <p:cNvSpPr txBox="1">
            <a:spLocks noChangeArrowheads="1"/>
          </p:cNvSpPr>
          <p:nvPr/>
        </p:nvSpPr>
        <p:spPr bwMode="auto">
          <a:xfrm>
            <a:off x="298450" y="2114550"/>
            <a:ext cx="284163" cy="2514600"/>
          </a:xfrm>
          <a:prstGeom prst="rect">
            <a:avLst/>
          </a:prstGeom>
          <a:noFill/>
          <a:ln w="12700" algn="ctr">
            <a:noFill/>
            <a:miter lim="800000"/>
            <a:headEnd/>
            <a:tailEnd/>
          </a:ln>
        </p:spPr>
        <p:txBody>
          <a:bodyPr/>
          <a:lstStyle/>
          <a:p>
            <a:pPr algn="ctr"/>
            <a:r>
              <a:rPr lang="en-US" sz="900" dirty="0">
                <a:solidFill>
                  <a:schemeClr val="bg1"/>
                </a:solidFill>
              </a:rPr>
              <a:t>A</a:t>
            </a:r>
          </a:p>
          <a:p>
            <a:pPr algn="ctr"/>
            <a:r>
              <a:rPr lang="en-US" sz="900" dirty="0">
                <a:solidFill>
                  <a:schemeClr val="bg1"/>
                </a:solidFill>
              </a:rPr>
              <a:t>.</a:t>
            </a:r>
          </a:p>
          <a:p>
            <a:pPr algn="ctr"/>
            <a:r>
              <a:rPr lang="en-US" sz="900" dirty="0">
                <a:solidFill>
                  <a:schemeClr val="bg1"/>
                </a:solidFill>
              </a:rPr>
              <a:t>.</a:t>
            </a:r>
          </a:p>
          <a:p>
            <a:pPr algn="ctr"/>
            <a:r>
              <a:rPr lang="en-US" sz="900" dirty="0">
                <a:solidFill>
                  <a:schemeClr val="bg1"/>
                </a:solidFill>
              </a:rPr>
              <a:t>.</a:t>
            </a:r>
          </a:p>
          <a:p>
            <a:pPr algn="ctr"/>
            <a:r>
              <a:rPr lang="en-US" sz="900" dirty="0">
                <a:solidFill>
                  <a:schemeClr val="bg1"/>
                </a:solidFill>
              </a:rPr>
              <a:t>M</a:t>
            </a:r>
          </a:p>
          <a:p>
            <a:pPr algn="ctr"/>
            <a:r>
              <a:rPr lang="en-US" sz="900" dirty="0">
                <a:solidFill>
                  <a:schemeClr val="bg1"/>
                </a:solidFill>
              </a:rPr>
              <a:t>N</a:t>
            </a:r>
          </a:p>
          <a:p>
            <a:pPr algn="ctr"/>
            <a:r>
              <a:rPr lang="en-US" sz="900" dirty="0">
                <a:solidFill>
                  <a:schemeClr val="bg1"/>
                </a:solidFill>
              </a:rPr>
              <a:t>.</a:t>
            </a:r>
          </a:p>
          <a:p>
            <a:pPr algn="ctr"/>
            <a:r>
              <a:rPr lang="en-US" sz="900" dirty="0">
                <a:solidFill>
                  <a:schemeClr val="bg1"/>
                </a:solidFill>
              </a:rPr>
              <a:t>P</a:t>
            </a:r>
          </a:p>
          <a:p>
            <a:pPr algn="ctr"/>
            <a:r>
              <a:rPr lang="en-US" sz="900" dirty="0">
                <a:solidFill>
                  <a:schemeClr val="bg1"/>
                </a:solidFill>
              </a:rPr>
              <a:t>Q</a:t>
            </a:r>
          </a:p>
          <a:p>
            <a:pPr algn="ctr"/>
            <a:r>
              <a:rPr lang="en-US" sz="900" dirty="0">
                <a:solidFill>
                  <a:schemeClr val="bg1"/>
                </a:solidFill>
              </a:rPr>
              <a:t>.</a:t>
            </a:r>
          </a:p>
          <a:p>
            <a:pPr algn="ctr"/>
            <a:r>
              <a:rPr lang="en-US" sz="900" dirty="0">
                <a:solidFill>
                  <a:schemeClr val="bg1"/>
                </a:solidFill>
              </a:rPr>
              <a:t>.</a:t>
            </a:r>
          </a:p>
          <a:p>
            <a:pPr algn="ctr"/>
            <a:r>
              <a:rPr lang="en-US" sz="900" dirty="0">
                <a:solidFill>
                  <a:schemeClr val="bg1"/>
                </a:solidFill>
              </a:rPr>
              <a:t>.</a:t>
            </a:r>
          </a:p>
          <a:p>
            <a:pPr algn="ctr"/>
            <a:r>
              <a:rPr lang="en-US" sz="900" dirty="0">
                <a:solidFill>
                  <a:schemeClr val="bg1"/>
                </a:solidFill>
              </a:rPr>
              <a:t>.</a:t>
            </a:r>
          </a:p>
          <a:p>
            <a:pPr algn="ctr"/>
            <a:r>
              <a:rPr lang="en-US" sz="900" dirty="0">
                <a:solidFill>
                  <a:schemeClr val="bg1"/>
                </a:solidFill>
              </a:rPr>
              <a:t>U</a:t>
            </a:r>
          </a:p>
          <a:p>
            <a:pPr algn="ctr"/>
            <a:r>
              <a:rPr lang="en-US" sz="900" dirty="0">
                <a:solidFill>
                  <a:schemeClr val="bg1"/>
                </a:solidFill>
              </a:rPr>
              <a:t>V</a:t>
            </a:r>
          </a:p>
          <a:p>
            <a:pPr algn="ctr"/>
            <a:r>
              <a:rPr lang="en-US" sz="900" dirty="0">
                <a:solidFill>
                  <a:schemeClr val="bg1"/>
                </a:solidFill>
              </a:rPr>
              <a:t>.</a:t>
            </a:r>
          </a:p>
          <a:p>
            <a:pPr algn="ctr"/>
            <a:r>
              <a:rPr lang="en-US" sz="900" dirty="0">
                <a:solidFill>
                  <a:schemeClr val="bg1"/>
                </a:solidFill>
              </a:rPr>
              <a:t>Z</a:t>
            </a:r>
          </a:p>
        </p:txBody>
      </p:sp>
      <p:sp>
        <p:nvSpPr>
          <p:cNvPr id="10245" name="Text Box 6"/>
          <p:cNvSpPr txBox="1">
            <a:spLocks noChangeArrowheads="1"/>
          </p:cNvSpPr>
          <p:nvPr/>
        </p:nvSpPr>
        <p:spPr bwMode="auto">
          <a:xfrm>
            <a:off x="576263" y="1900238"/>
            <a:ext cx="2498725" cy="223837"/>
          </a:xfrm>
          <a:prstGeom prst="rect">
            <a:avLst/>
          </a:prstGeom>
          <a:noFill/>
          <a:ln w="12700" algn="ctr">
            <a:noFill/>
            <a:miter lim="800000"/>
            <a:headEnd/>
            <a:tailEnd/>
          </a:ln>
        </p:spPr>
        <p:txBody>
          <a:bodyPr/>
          <a:lstStyle/>
          <a:p>
            <a:r>
              <a:rPr lang="en-US" sz="900" dirty="0">
                <a:solidFill>
                  <a:schemeClr val="bg1"/>
                </a:solidFill>
              </a:rPr>
              <a:t>A   .   .   .     M N   .    P Q   .   .   </a:t>
            </a:r>
            <a:r>
              <a:rPr lang="en-US" sz="900" dirty="0">
                <a:solidFill>
                  <a:schemeClr val="bg1"/>
                </a:solidFill>
                <a:latin typeface="Symbol" pitchFamily="18" charset="2"/>
              </a:rPr>
              <a:t>.   .    </a:t>
            </a:r>
            <a:r>
              <a:rPr lang="en-US" sz="900" dirty="0">
                <a:solidFill>
                  <a:schemeClr val="bg1"/>
                </a:solidFill>
              </a:rPr>
              <a:t>U   V .   . Z</a:t>
            </a:r>
          </a:p>
        </p:txBody>
      </p:sp>
      <p:sp>
        <p:nvSpPr>
          <p:cNvPr id="10246" name="Rectangle 7"/>
          <p:cNvSpPr>
            <a:spLocks noChangeArrowheads="1"/>
          </p:cNvSpPr>
          <p:nvPr/>
        </p:nvSpPr>
        <p:spPr bwMode="auto">
          <a:xfrm>
            <a:off x="628650" y="2124075"/>
            <a:ext cx="700088"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7" name="Rectangle 8"/>
          <p:cNvSpPr>
            <a:spLocks noChangeArrowheads="1"/>
          </p:cNvSpPr>
          <p:nvPr/>
        </p:nvSpPr>
        <p:spPr bwMode="auto">
          <a:xfrm>
            <a:off x="1323975"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8" name="Rectangle 9"/>
          <p:cNvSpPr>
            <a:spLocks noChangeArrowheads="1"/>
          </p:cNvSpPr>
          <p:nvPr/>
        </p:nvSpPr>
        <p:spPr bwMode="auto">
          <a:xfrm>
            <a:off x="2533650" y="4073525"/>
            <a:ext cx="477838" cy="4794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9" name="Rectangle 10"/>
          <p:cNvSpPr>
            <a:spLocks noChangeArrowheads="1"/>
          </p:cNvSpPr>
          <p:nvPr/>
        </p:nvSpPr>
        <p:spPr bwMode="auto">
          <a:xfrm>
            <a:off x="1730375" y="3249613"/>
            <a:ext cx="798513" cy="8223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50" name="Line 11"/>
          <p:cNvSpPr>
            <a:spLocks noChangeShapeType="1"/>
          </p:cNvSpPr>
          <p:nvPr/>
        </p:nvSpPr>
        <p:spPr bwMode="auto">
          <a:xfrm flipH="1" flipV="1">
            <a:off x="628650" y="2124075"/>
            <a:ext cx="2376488" cy="2428875"/>
          </a:xfrm>
          <a:prstGeom prst="line">
            <a:avLst/>
          </a:prstGeom>
          <a:noFill/>
          <a:ln w="6350">
            <a:solidFill>
              <a:schemeClr val="tx1"/>
            </a:solidFill>
            <a:prstDash val="dash"/>
            <a:round/>
            <a:headEnd/>
            <a:tailEnd/>
          </a:ln>
        </p:spPr>
        <p:txBody>
          <a:bodyPr/>
          <a:lstStyle/>
          <a:p>
            <a:endParaRPr lang="en-US"/>
          </a:p>
        </p:txBody>
      </p:sp>
      <p:sp>
        <p:nvSpPr>
          <p:cNvPr id="10251" name="Line 12"/>
          <p:cNvSpPr>
            <a:spLocks noChangeShapeType="1"/>
          </p:cNvSpPr>
          <p:nvPr/>
        </p:nvSpPr>
        <p:spPr bwMode="auto">
          <a:xfrm flipH="1">
            <a:off x="395288" y="2838450"/>
            <a:ext cx="276225" cy="0"/>
          </a:xfrm>
          <a:prstGeom prst="line">
            <a:avLst/>
          </a:prstGeom>
          <a:noFill/>
          <a:ln w="6350">
            <a:solidFill>
              <a:schemeClr val="tx1"/>
            </a:solidFill>
            <a:prstDash val="dash"/>
            <a:round/>
            <a:headEnd/>
            <a:tailEnd/>
          </a:ln>
        </p:spPr>
        <p:txBody>
          <a:bodyPr/>
          <a:lstStyle/>
          <a:p>
            <a:endParaRPr lang="en-US"/>
          </a:p>
        </p:txBody>
      </p:sp>
      <p:sp>
        <p:nvSpPr>
          <p:cNvPr id="10252" name="Line 13"/>
          <p:cNvSpPr>
            <a:spLocks noChangeShapeType="1"/>
          </p:cNvSpPr>
          <p:nvPr/>
        </p:nvSpPr>
        <p:spPr bwMode="auto">
          <a:xfrm flipH="1">
            <a:off x="395288" y="3257550"/>
            <a:ext cx="1339850" cy="0"/>
          </a:xfrm>
          <a:prstGeom prst="line">
            <a:avLst/>
          </a:prstGeom>
          <a:noFill/>
          <a:ln w="6350">
            <a:solidFill>
              <a:schemeClr val="tx1"/>
            </a:solidFill>
            <a:prstDash val="dash"/>
            <a:round/>
            <a:headEnd/>
            <a:tailEnd/>
          </a:ln>
        </p:spPr>
        <p:txBody>
          <a:bodyPr/>
          <a:lstStyle/>
          <a:p>
            <a:endParaRPr lang="en-US"/>
          </a:p>
        </p:txBody>
      </p:sp>
      <p:sp>
        <p:nvSpPr>
          <p:cNvPr id="10253" name="Line 14"/>
          <p:cNvSpPr>
            <a:spLocks noChangeShapeType="1"/>
          </p:cNvSpPr>
          <p:nvPr/>
        </p:nvSpPr>
        <p:spPr bwMode="auto">
          <a:xfrm flipV="1">
            <a:off x="1327150"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54" name="Line 15"/>
          <p:cNvSpPr>
            <a:spLocks noChangeShapeType="1"/>
          </p:cNvSpPr>
          <p:nvPr/>
        </p:nvSpPr>
        <p:spPr bwMode="auto">
          <a:xfrm flipV="1">
            <a:off x="1736725" y="1966913"/>
            <a:ext cx="0" cy="1292225"/>
          </a:xfrm>
          <a:prstGeom prst="line">
            <a:avLst/>
          </a:prstGeom>
          <a:noFill/>
          <a:ln w="6350">
            <a:solidFill>
              <a:schemeClr val="tx1"/>
            </a:solidFill>
            <a:prstDash val="dash"/>
            <a:round/>
            <a:headEnd/>
            <a:tailEnd/>
          </a:ln>
        </p:spPr>
        <p:txBody>
          <a:bodyPr/>
          <a:lstStyle/>
          <a:p>
            <a:endParaRPr lang="en-US"/>
          </a:p>
        </p:txBody>
      </p:sp>
      <p:sp>
        <p:nvSpPr>
          <p:cNvPr id="10255" name="Line 16"/>
          <p:cNvSpPr>
            <a:spLocks noChangeShapeType="1"/>
          </p:cNvSpPr>
          <p:nvPr/>
        </p:nvSpPr>
        <p:spPr bwMode="auto">
          <a:xfrm flipH="1">
            <a:off x="395288" y="4070350"/>
            <a:ext cx="2136775" cy="0"/>
          </a:xfrm>
          <a:prstGeom prst="line">
            <a:avLst/>
          </a:prstGeom>
          <a:noFill/>
          <a:ln w="6350">
            <a:solidFill>
              <a:schemeClr val="tx1"/>
            </a:solidFill>
            <a:prstDash val="dash"/>
            <a:round/>
            <a:headEnd/>
            <a:tailEnd/>
          </a:ln>
        </p:spPr>
        <p:txBody>
          <a:bodyPr/>
          <a:lstStyle/>
          <a:p>
            <a:endParaRPr lang="en-US"/>
          </a:p>
        </p:txBody>
      </p:sp>
      <p:sp>
        <p:nvSpPr>
          <p:cNvPr id="10256" name="Line 17"/>
          <p:cNvSpPr>
            <a:spLocks noChangeShapeType="1"/>
          </p:cNvSpPr>
          <p:nvPr/>
        </p:nvSpPr>
        <p:spPr bwMode="auto">
          <a:xfrm flipV="1">
            <a:off x="2530475" y="1966913"/>
            <a:ext cx="0" cy="2089150"/>
          </a:xfrm>
          <a:prstGeom prst="line">
            <a:avLst/>
          </a:prstGeom>
          <a:noFill/>
          <a:ln w="6350">
            <a:solidFill>
              <a:schemeClr val="tx1"/>
            </a:solidFill>
            <a:prstDash val="dash"/>
            <a:round/>
            <a:headEnd/>
            <a:tailEnd/>
          </a:ln>
        </p:spPr>
        <p:txBody>
          <a:bodyPr/>
          <a:lstStyle/>
          <a:p>
            <a:endParaRPr lang="en-US"/>
          </a:p>
        </p:txBody>
      </p:sp>
      <p:sp>
        <p:nvSpPr>
          <p:cNvPr id="10257" name="Rectangle 18"/>
          <p:cNvSpPr>
            <a:spLocks noChangeArrowheads="1"/>
          </p:cNvSpPr>
          <p:nvPr/>
        </p:nvSpPr>
        <p:spPr bwMode="auto">
          <a:xfrm>
            <a:off x="3683000"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58" name="Text Box 19"/>
          <p:cNvSpPr txBox="1">
            <a:spLocks noChangeArrowheads="1"/>
          </p:cNvSpPr>
          <p:nvPr/>
        </p:nvSpPr>
        <p:spPr bwMode="auto">
          <a:xfrm>
            <a:off x="3352800" y="2114550"/>
            <a:ext cx="284163" cy="2514600"/>
          </a:xfrm>
          <a:prstGeom prst="rect">
            <a:avLst/>
          </a:prstGeom>
          <a:noFill/>
          <a:ln w="12700" algn="ctr">
            <a:noFill/>
            <a:miter lim="800000"/>
            <a:headEnd/>
            <a:tailEnd/>
          </a:ln>
        </p:spPr>
        <p:txBody>
          <a:bodyPr/>
          <a:lstStyle/>
          <a:p>
            <a:pPr algn="ctr"/>
            <a:r>
              <a:rPr lang="en-US" sz="900" dirty="0">
                <a:solidFill>
                  <a:schemeClr val="bg1"/>
                </a:solidFill>
              </a:rPr>
              <a:t>A</a:t>
            </a:r>
          </a:p>
          <a:p>
            <a:pPr algn="ctr"/>
            <a:r>
              <a:rPr lang="en-US" sz="900" dirty="0">
                <a:solidFill>
                  <a:schemeClr val="bg1"/>
                </a:solidFill>
              </a:rPr>
              <a:t>.</a:t>
            </a:r>
          </a:p>
          <a:p>
            <a:pPr algn="ctr"/>
            <a:r>
              <a:rPr lang="en-US" sz="900" dirty="0">
                <a:solidFill>
                  <a:schemeClr val="bg1"/>
                </a:solidFill>
              </a:rPr>
              <a:t>.</a:t>
            </a:r>
          </a:p>
          <a:p>
            <a:pPr algn="ctr"/>
            <a:r>
              <a:rPr lang="en-US" sz="900" dirty="0">
                <a:solidFill>
                  <a:schemeClr val="bg1"/>
                </a:solidFill>
              </a:rPr>
              <a:t>.</a:t>
            </a:r>
          </a:p>
          <a:p>
            <a:pPr algn="ctr"/>
            <a:r>
              <a:rPr lang="en-US" sz="900" dirty="0">
                <a:solidFill>
                  <a:schemeClr val="bg1"/>
                </a:solidFill>
              </a:rPr>
              <a:t>M</a:t>
            </a:r>
          </a:p>
          <a:p>
            <a:pPr algn="ctr"/>
            <a:r>
              <a:rPr lang="en-US" sz="900" dirty="0">
                <a:solidFill>
                  <a:schemeClr val="bg1"/>
                </a:solidFill>
              </a:rPr>
              <a:t>N</a:t>
            </a:r>
          </a:p>
          <a:p>
            <a:pPr algn="ctr"/>
            <a:r>
              <a:rPr lang="en-US" sz="900" dirty="0">
                <a:solidFill>
                  <a:schemeClr val="bg1"/>
                </a:solidFill>
              </a:rPr>
              <a:t>.</a:t>
            </a:r>
          </a:p>
          <a:p>
            <a:pPr algn="ctr"/>
            <a:r>
              <a:rPr lang="en-US" sz="900" dirty="0">
                <a:solidFill>
                  <a:schemeClr val="bg1"/>
                </a:solidFill>
              </a:rPr>
              <a:t>P</a:t>
            </a:r>
          </a:p>
          <a:p>
            <a:pPr algn="ctr"/>
            <a:r>
              <a:rPr lang="en-US" sz="900" dirty="0">
                <a:solidFill>
                  <a:schemeClr val="bg1"/>
                </a:solidFill>
              </a:rPr>
              <a:t>Q</a:t>
            </a:r>
          </a:p>
          <a:p>
            <a:pPr algn="ctr"/>
            <a:r>
              <a:rPr lang="en-US" sz="900" dirty="0">
                <a:solidFill>
                  <a:schemeClr val="bg1"/>
                </a:solidFill>
              </a:rPr>
              <a:t>.</a:t>
            </a:r>
          </a:p>
          <a:p>
            <a:pPr algn="ctr"/>
            <a:r>
              <a:rPr lang="en-US" sz="900" dirty="0">
                <a:solidFill>
                  <a:schemeClr val="bg1"/>
                </a:solidFill>
              </a:rPr>
              <a:t>.</a:t>
            </a:r>
          </a:p>
          <a:p>
            <a:pPr algn="ctr"/>
            <a:r>
              <a:rPr lang="en-US" sz="900" dirty="0">
                <a:solidFill>
                  <a:schemeClr val="bg1"/>
                </a:solidFill>
              </a:rPr>
              <a:t>.</a:t>
            </a:r>
          </a:p>
          <a:p>
            <a:pPr algn="ctr"/>
            <a:r>
              <a:rPr lang="en-US" sz="900" dirty="0">
                <a:solidFill>
                  <a:schemeClr val="bg1"/>
                </a:solidFill>
              </a:rPr>
              <a:t>.</a:t>
            </a:r>
          </a:p>
          <a:p>
            <a:pPr algn="ctr"/>
            <a:r>
              <a:rPr lang="en-US" sz="900" dirty="0">
                <a:solidFill>
                  <a:schemeClr val="bg1"/>
                </a:solidFill>
              </a:rPr>
              <a:t>U</a:t>
            </a:r>
          </a:p>
          <a:p>
            <a:pPr algn="ctr"/>
            <a:r>
              <a:rPr lang="en-US" sz="900" dirty="0">
                <a:solidFill>
                  <a:schemeClr val="bg1"/>
                </a:solidFill>
              </a:rPr>
              <a:t>V</a:t>
            </a:r>
          </a:p>
          <a:p>
            <a:pPr algn="ctr"/>
            <a:r>
              <a:rPr lang="en-US" sz="900" dirty="0">
                <a:solidFill>
                  <a:schemeClr val="bg1"/>
                </a:solidFill>
              </a:rPr>
              <a:t>.</a:t>
            </a:r>
          </a:p>
          <a:p>
            <a:pPr algn="ctr"/>
            <a:r>
              <a:rPr lang="en-US" sz="900" dirty="0">
                <a:solidFill>
                  <a:schemeClr val="bg1"/>
                </a:solidFill>
              </a:rPr>
              <a:t>Z</a:t>
            </a:r>
          </a:p>
        </p:txBody>
      </p:sp>
      <p:sp>
        <p:nvSpPr>
          <p:cNvPr id="10259" name="Rectangle 21"/>
          <p:cNvSpPr>
            <a:spLocks noChangeArrowheads="1"/>
          </p:cNvSpPr>
          <p:nvPr/>
        </p:nvSpPr>
        <p:spPr bwMode="auto">
          <a:xfrm>
            <a:off x="3683000" y="2124075"/>
            <a:ext cx="700088"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0" name="Rectangle 22"/>
          <p:cNvSpPr>
            <a:spLocks noChangeArrowheads="1"/>
          </p:cNvSpPr>
          <p:nvPr/>
        </p:nvSpPr>
        <p:spPr bwMode="auto">
          <a:xfrm>
            <a:off x="4378325"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1" name="Rectangle 23"/>
          <p:cNvSpPr>
            <a:spLocks noChangeArrowheads="1"/>
          </p:cNvSpPr>
          <p:nvPr/>
        </p:nvSpPr>
        <p:spPr bwMode="auto">
          <a:xfrm>
            <a:off x="5588000" y="4067175"/>
            <a:ext cx="477838" cy="4857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2" name="Rectangle 24"/>
          <p:cNvSpPr>
            <a:spLocks noChangeArrowheads="1"/>
          </p:cNvSpPr>
          <p:nvPr/>
        </p:nvSpPr>
        <p:spPr bwMode="auto">
          <a:xfrm>
            <a:off x="4784725" y="3249613"/>
            <a:ext cx="798513" cy="8223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3" name="Line 25"/>
          <p:cNvSpPr>
            <a:spLocks noChangeShapeType="1"/>
          </p:cNvSpPr>
          <p:nvPr/>
        </p:nvSpPr>
        <p:spPr bwMode="auto">
          <a:xfrm flipH="1" flipV="1">
            <a:off x="3683000" y="2124075"/>
            <a:ext cx="2376488" cy="2428875"/>
          </a:xfrm>
          <a:prstGeom prst="line">
            <a:avLst/>
          </a:prstGeom>
          <a:noFill/>
          <a:ln w="6350">
            <a:solidFill>
              <a:schemeClr val="tx1"/>
            </a:solidFill>
            <a:prstDash val="dash"/>
            <a:round/>
            <a:headEnd/>
            <a:tailEnd/>
          </a:ln>
        </p:spPr>
        <p:txBody>
          <a:bodyPr/>
          <a:lstStyle/>
          <a:p>
            <a:endParaRPr lang="en-US"/>
          </a:p>
        </p:txBody>
      </p:sp>
      <p:sp>
        <p:nvSpPr>
          <p:cNvPr id="10264" name="Line 26"/>
          <p:cNvSpPr>
            <a:spLocks noChangeShapeType="1"/>
          </p:cNvSpPr>
          <p:nvPr/>
        </p:nvSpPr>
        <p:spPr bwMode="auto">
          <a:xfrm flipH="1">
            <a:off x="3449638" y="2838450"/>
            <a:ext cx="276225" cy="0"/>
          </a:xfrm>
          <a:prstGeom prst="line">
            <a:avLst/>
          </a:prstGeom>
          <a:noFill/>
          <a:ln w="6350">
            <a:solidFill>
              <a:schemeClr val="tx1"/>
            </a:solidFill>
            <a:prstDash val="dash"/>
            <a:round/>
            <a:headEnd/>
            <a:tailEnd/>
          </a:ln>
        </p:spPr>
        <p:txBody>
          <a:bodyPr/>
          <a:lstStyle/>
          <a:p>
            <a:endParaRPr lang="en-US"/>
          </a:p>
        </p:txBody>
      </p:sp>
      <p:sp>
        <p:nvSpPr>
          <p:cNvPr id="10265" name="Line 27"/>
          <p:cNvSpPr>
            <a:spLocks noChangeShapeType="1"/>
          </p:cNvSpPr>
          <p:nvPr/>
        </p:nvSpPr>
        <p:spPr bwMode="auto">
          <a:xfrm flipH="1">
            <a:off x="3449638" y="3257550"/>
            <a:ext cx="1339850" cy="0"/>
          </a:xfrm>
          <a:prstGeom prst="line">
            <a:avLst/>
          </a:prstGeom>
          <a:noFill/>
          <a:ln w="6350">
            <a:solidFill>
              <a:schemeClr val="tx1"/>
            </a:solidFill>
            <a:prstDash val="dash"/>
            <a:round/>
            <a:headEnd/>
            <a:tailEnd/>
          </a:ln>
        </p:spPr>
        <p:txBody>
          <a:bodyPr/>
          <a:lstStyle/>
          <a:p>
            <a:endParaRPr lang="en-US"/>
          </a:p>
        </p:txBody>
      </p:sp>
      <p:sp>
        <p:nvSpPr>
          <p:cNvPr id="10266" name="Line 28"/>
          <p:cNvSpPr>
            <a:spLocks noChangeShapeType="1"/>
          </p:cNvSpPr>
          <p:nvPr/>
        </p:nvSpPr>
        <p:spPr bwMode="auto">
          <a:xfrm flipV="1">
            <a:off x="4381500"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67" name="Line 29"/>
          <p:cNvSpPr>
            <a:spLocks noChangeShapeType="1"/>
          </p:cNvSpPr>
          <p:nvPr/>
        </p:nvSpPr>
        <p:spPr bwMode="auto">
          <a:xfrm flipV="1">
            <a:off x="4791075" y="1966913"/>
            <a:ext cx="0" cy="1292225"/>
          </a:xfrm>
          <a:prstGeom prst="line">
            <a:avLst/>
          </a:prstGeom>
          <a:noFill/>
          <a:ln w="6350">
            <a:solidFill>
              <a:schemeClr val="tx1"/>
            </a:solidFill>
            <a:prstDash val="dash"/>
            <a:round/>
            <a:headEnd/>
            <a:tailEnd/>
          </a:ln>
        </p:spPr>
        <p:txBody>
          <a:bodyPr/>
          <a:lstStyle/>
          <a:p>
            <a:endParaRPr lang="en-US"/>
          </a:p>
        </p:txBody>
      </p:sp>
      <p:sp>
        <p:nvSpPr>
          <p:cNvPr id="10268" name="Line 30"/>
          <p:cNvSpPr>
            <a:spLocks noChangeShapeType="1"/>
          </p:cNvSpPr>
          <p:nvPr/>
        </p:nvSpPr>
        <p:spPr bwMode="auto">
          <a:xfrm flipH="1">
            <a:off x="3449638" y="4070350"/>
            <a:ext cx="2136775" cy="0"/>
          </a:xfrm>
          <a:prstGeom prst="line">
            <a:avLst/>
          </a:prstGeom>
          <a:noFill/>
          <a:ln w="6350">
            <a:solidFill>
              <a:schemeClr val="tx1"/>
            </a:solidFill>
            <a:prstDash val="dash"/>
            <a:round/>
            <a:headEnd/>
            <a:tailEnd/>
          </a:ln>
        </p:spPr>
        <p:txBody>
          <a:bodyPr/>
          <a:lstStyle/>
          <a:p>
            <a:endParaRPr lang="en-US"/>
          </a:p>
        </p:txBody>
      </p:sp>
      <p:sp>
        <p:nvSpPr>
          <p:cNvPr id="10269" name="Line 31"/>
          <p:cNvSpPr>
            <a:spLocks noChangeShapeType="1"/>
          </p:cNvSpPr>
          <p:nvPr/>
        </p:nvSpPr>
        <p:spPr bwMode="auto">
          <a:xfrm flipV="1">
            <a:off x="5584825" y="1966913"/>
            <a:ext cx="0" cy="2089150"/>
          </a:xfrm>
          <a:prstGeom prst="line">
            <a:avLst/>
          </a:prstGeom>
          <a:noFill/>
          <a:ln w="6350">
            <a:solidFill>
              <a:schemeClr val="tx1"/>
            </a:solidFill>
            <a:prstDash val="dash"/>
            <a:round/>
            <a:headEnd/>
            <a:tailEnd/>
          </a:ln>
        </p:spPr>
        <p:txBody>
          <a:bodyPr/>
          <a:lstStyle/>
          <a:p>
            <a:endParaRPr lang="en-US"/>
          </a:p>
        </p:txBody>
      </p:sp>
      <p:sp>
        <p:nvSpPr>
          <p:cNvPr id="10270" name="Text Box 32"/>
          <p:cNvSpPr txBox="1">
            <a:spLocks noChangeArrowheads="1"/>
          </p:cNvSpPr>
          <p:nvPr/>
        </p:nvSpPr>
        <p:spPr bwMode="auto">
          <a:xfrm>
            <a:off x="1377950" y="1654175"/>
            <a:ext cx="944563" cy="260350"/>
          </a:xfrm>
          <a:prstGeom prst="rect">
            <a:avLst/>
          </a:prstGeom>
          <a:noFill/>
          <a:ln w="12700" algn="ctr">
            <a:noFill/>
            <a:miter lim="800000"/>
            <a:headEnd/>
            <a:tailEnd/>
          </a:ln>
        </p:spPr>
        <p:txBody>
          <a:bodyPr wrap="none">
            <a:spAutoFit/>
          </a:bodyPr>
          <a:lstStyle/>
          <a:p>
            <a:pPr algn="ctr"/>
            <a:r>
              <a:rPr lang="en-US" sz="1100" b="1">
                <a:solidFill>
                  <a:schemeClr val="accent2"/>
                </a:solidFill>
              </a:rPr>
              <a:t>Components</a:t>
            </a:r>
          </a:p>
        </p:txBody>
      </p:sp>
      <p:sp>
        <p:nvSpPr>
          <p:cNvPr id="10271" name="Text Box 33"/>
          <p:cNvSpPr txBox="1">
            <a:spLocks noChangeArrowheads="1"/>
          </p:cNvSpPr>
          <p:nvPr/>
        </p:nvSpPr>
        <p:spPr bwMode="auto">
          <a:xfrm rot="-5400000">
            <a:off x="-615950" y="3122613"/>
            <a:ext cx="1590675" cy="260350"/>
          </a:xfrm>
          <a:prstGeom prst="rect">
            <a:avLst/>
          </a:prstGeom>
          <a:noFill/>
          <a:ln w="12700" algn="ctr">
            <a:noFill/>
            <a:miter lim="800000"/>
            <a:headEnd/>
            <a:tailEnd/>
          </a:ln>
        </p:spPr>
        <p:txBody>
          <a:bodyPr wrap="none">
            <a:spAutoFit/>
          </a:bodyPr>
          <a:lstStyle/>
          <a:p>
            <a:pPr algn="ctr"/>
            <a:r>
              <a:rPr lang="en-US" sz="1100" b="1">
                <a:solidFill>
                  <a:schemeClr val="accent2"/>
                </a:solidFill>
              </a:rPr>
              <a:t>Dependent components</a:t>
            </a:r>
          </a:p>
        </p:txBody>
      </p:sp>
      <p:sp>
        <p:nvSpPr>
          <p:cNvPr id="10272" name="Rectangle 34"/>
          <p:cNvSpPr>
            <a:spLocks noChangeArrowheads="1"/>
          </p:cNvSpPr>
          <p:nvPr/>
        </p:nvSpPr>
        <p:spPr bwMode="auto">
          <a:xfrm>
            <a:off x="3683000" y="3254375"/>
            <a:ext cx="12700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3" name="Rectangle 35"/>
          <p:cNvSpPr>
            <a:spLocks noChangeArrowheads="1"/>
          </p:cNvSpPr>
          <p:nvPr/>
        </p:nvSpPr>
        <p:spPr bwMode="auto">
          <a:xfrm>
            <a:off x="3803650" y="4073525"/>
            <a:ext cx="127000" cy="4762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4" name="Rectangle 36"/>
          <p:cNvSpPr>
            <a:spLocks noChangeArrowheads="1"/>
          </p:cNvSpPr>
          <p:nvPr/>
        </p:nvSpPr>
        <p:spPr bwMode="auto">
          <a:xfrm>
            <a:off x="4378325" y="3251200"/>
            <a:ext cx="12700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5" name="Rectangle 37"/>
          <p:cNvSpPr>
            <a:spLocks noChangeArrowheads="1"/>
          </p:cNvSpPr>
          <p:nvPr/>
        </p:nvSpPr>
        <p:spPr bwMode="auto">
          <a:xfrm>
            <a:off x="4889500" y="407352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6" name="Text Box 38"/>
          <p:cNvSpPr txBox="1">
            <a:spLocks noChangeArrowheads="1"/>
          </p:cNvSpPr>
          <p:nvPr/>
        </p:nvSpPr>
        <p:spPr bwMode="auto">
          <a:xfrm>
            <a:off x="1082675" y="4721225"/>
            <a:ext cx="1776413"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Modular Design</a:t>
            </a:r>
          </a:p>
        </p:txBody>
      </p:sp>
      <p:sp>
        <p:nvSpPr>
          <p:cNvPr id="10277" name="Text Box 39"/>
          <p:cNvSpPr txBox="1">
            <a:spLocks noChangeArrowheads="1"/>
          </p:cNvSpPr>
          <p:nvPr/>
        </p:nvSpPr>
        <p:spPr bwMode="auto">
          <a:xfrm>
            <a:off x="3971925" y="4721225"/>
            <a:ext cx="1947863"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Sequential Design</a:t>
            </a:r>
          </a:p>
        </p:txBody>
      </p:sp>
      <p:sp>
        <p:nvSpPr>
          <p:cNvPr id="10278" name="Rectangle 40"/>
          <p:cNvSpPr>
            <a:spLocks noChangeArrowheads="1"/>
          </p:cNvSpPr>
          <p:nvPr/>
        </p:nvSpPr>
        <p:spPr bwMode="auto">
          <a:xfrm>
            <a:off x="6697663"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79" name="Text Box 41"/>
          <p:cNvSpPr txBox="1">
            <a:spLocks noChangeArrowheads="1"/>
          </p:cNvSpPr>
          <p:nvPr/>
        </p:nvSpPr>
        <p:spPr bwMode="auto">
          <a:xfrm>
            <a:off x="6367463" y="2114550"/>
            <a:ext cx="284162" cy="2514600"/>
          </a:xfrm>
          <a:prstGeom prst="rect">
            <a:avLst/>
          </a:prstGeom>
          <a:noFill/>
          <a:ln w="12700" algn="ctr">
            <a:noFill/>
            <a:miter lim="800000"/>
            <a:headEnd/>
            <a:tailEnd/>
          </a:ln>
        </p:spPr>
        <p:txBody>
          <a:bodyPr/>
          <a:lstStyle/>
          <a:p>
            <a:pPr algn="ctr"/>
            <a:r>
              <a:rPr lang="en-US" sz="900">
                <a:solidFill>
                  <a:schemeClr val="bg1"/>
                </a:solidFill>
              </a:rPr>
              <a:t>A</a:t>
            </a:r>
          </a:p>
          <a:p>
            <a:pPr algn="ctr"/>
            <a:r>
              <a:rPr lang="en-US" sz="900">
                <a:solidFill>
                  <a:schemeClr val="bg1"/>
                </a:solidFill>
              </a:rPr>
              <a:t>.</a:t>
            </a:r>
          </a:p>
          <a:p>
            <a:pPr algn="ctr"/>
            <a:r>
              <a:rPr lang="en-US" sz="900">
                <a:solidFill>
                  <a:schemeClr val="bg1"/>
                </a:solidFill>
              </a:rPr>
              <a:t>.</a:t>
            </a:r>
          </a:p>
          <a:p>
            <a:pPr algn="ctr"/>
            <a:r>
              <a:rPr lang="en-US" sz="900">
                <a:solidFill>
                  <a:schemeClr val="bg1"/>
                </a:solidFill>
              </a:rPr>
              <a:t>.</a:t>
            </a:r>
          </a:p>
          <a:p>
            <a:pPr algn="ctr"/>
            <a:r>
              <a:rPr lang="en-US" sz="900">
                <a:solidFill>
                  <a:schemeClr val="bg1"/>
                </a:solidFill>
              </a:rPr>
              <a:t>M</a:t>
            </a:r>
          </a:p>
          <a:p>
            <a:pPr algn="ctr"/>
            <a:r>
              <a:rPr lang="en-US" sz="900">
                <a:solidFill>
                  <a:schemeClr val="bg1"/>
                </a:solidFill>
              </a:rPr>
              <a:t>N</a:t>
            </a:r>
          </a:p>
          <a:p>
            <a:pPr algn="ctr"/>
            <a:r>
              <a:rPr lang="en-US" sz="900">
                <a:solidFill>
                  <a:schemeClr val="bg1"/>
                </a:solidFill>
              </a:rPr>
              <a:t>.</a:t>
            </a:r>
          </a:p>
          <a:p>
            <a:pPr algn="ctr"/>
            <a:r>
              <a:rPr lang="en-US" sz="900">
                <a:solidFill>
                  <a:schemeClr val="bg1"/>
                </a:solidFill>
              </a:rPr>
              <a:t>P</a:t>
            </a:r>
          </a:p>
          <a:p>
            <a:pPr algn="ctr"/>
            <a:r>
              <a:rPr lang="en-US" sz="900">
                <a:solidFill>
                  <a:schemeClr val="bg1"/>
                </a:solidFill>
              </a:rPr>
              <a:t>Q</a:t>
            </a:r>
          </a:p>
          <a:p>
            <a:pPr algn="ctr"/>
            <a:r>
              <a:rPr lang="en-US" sz="900">
                <a:solidFill>
                  <a:schemeClr val="bg1"/>
                </a:solidFill>
              </a:rPr>
              <a:t>.</a:t>
            </a:r>
          </a:p>
          <a:p>
            <a:pPr algn="ctr"/>
            <a:r>
              <a:rPr lang="en-US" sz="900">
                <a:solidFill>
                  <a:schemeClr val="bg1"/>
                </a:solidFill>
              </a:rPr>
              <a:t>.</a:t>
            </a:r>
          </a:p>
          <a:p>
            <a:pPr algn="ctr"/>
            <a:r>
              <a:rPr lang="en-US" sz="900">
                <a:solidFill>
                  <a:schemeClr val="bg1"/>
                </a:solidFill>
              </a:rPr>
              <a:t>.</a:t>
            </a:r>
          </a:p>
          <a:p>
            <a:pPr algn="ctr"/>
            <a:r>
              <a:rPr lang="en-US" sz="900">
                <a:solidFill>
                  <a:schemeClr val="bg1"/>
                </a:solidFill>
              </a:rPr>
              <a:t>.</a:t>
            </a:r>
          </a:p>
          <a:p>
            <a:pPr algn="ctr"/>
            <a:r>
              <a:rPr lang="en-US" sz="900">
                <a:solidFill>
                  <a:schemeClr val="bg1"/>
                </a:solidFill>
              </a:rPr>
              <a:t>U</a:t>
            </a:r>
          </a:p>
          <a:p>
            <a:pPr algn="ctr"/>
            <a:r>
              <a:rPr lang="en-US" sz="900">
                <a:solidFill>
                  <a:schemeClr val="bg1"/>
                </a:solidFill>
              </a:rPr>
              <a:t>V</a:t>
            </a:r>
          </a:p>
          <a:p>
            <a:pPr algn="ctr"/>
            <a:r>
              <a:rPr lang="en-US" sz="900">
                <a:solidFill>
                  <a:schemeClr val="bg1"/>
                </a:solidFill>
              </a:rPr>
              <a:t>.</a:t>
            </a:r>
          </a:p>
          <a:p>
            <a:pPr algn="ctr"/>
            <a:r>
              <a:rPr lang="en-US" sz="900">
                <a:solidFill>
                  <a:schemeClr val="bg1"/>
                </a:solidFill>
              </a:rPr>
              <a:t>Z</a:t>
            </a:r>
          </a:p>
        </p:txBody>
      </p:sp>
      <p:sp>
        <p:nvSpPr>
          <p:cNvPr id="10280" name="Rectangle 43"/>
          <p:cNvSpPr>
            <a:spLocks noChangeArrowheads="1"/>
          </p:cNvSpPr>
          <p:nvPr/>
        </p:nvSpPr>
        <p:spPr bwMode="auto">
          <a:xfrm>
            <a:off x="6697663" y="2124075"/>
            <a:ext cx="700087"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1" name="Rectangle 44"/>
          <p:cNvSpPr>
            <a:spLocks noChangeArrowheads="1"/>
          </p:cNvSpPr>
          <p:nvPr/>
        </p:nvSpPr>
        <p:spPr bwMode="auto">
          <a:xfrm>
            <a:off x="7392988"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2" name="Rectangle 45"/>
          <p:cNvSpPr>
            <a:spLocks noChangeArrowheads="1"/>
          </p:cNvSpPr>
          <p:nvPr/>
        </p:nvSpPr>
        <p:spPr bwMode="auto">
          <a:xfrm>
            <a:off x="7678738" y="3132138"/>
            <a:ext cx="919162" cy="9398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3" name="Line 46"/>
          <p:cNvSpPr>
            <a:spLocks noChangeShapeType="1"/>
          </p:cNvSpPr>
          <p:nvPr/>
        </p:nvSpPr>
        <p:spPr bwMode="auto">
          <a:xfrm flipH="1">
            <a:off x="6464300" y="2838450"/>
            <a:ext cx="276225" cy="0"/>
          </a:xfrm>
          <a:prstGeom prst="line">
            <a:avLst/>
          </a:prstGeom>
          <a:noFill/>
          <a:ln w="6350">
            <a:solidFill>
              <a:schemeClr val="tx1"/>
            </a:solidFill>
            <a:prstDash val="dash"/>
            <a:round/>
            <a:headEnd/>
            <a:tailEnd/>
          </a:ln>
        </p:spPr>
        <p:txBody>
          <a:bodyPr/>
          <a:lstStyle/>
          <a:p>
            <a:endParaRPr lang="en-US"/>
          </a:p>
        </p:txBody>
      </p:sp>
      <p:sp>
        <p:nvSpPr>
          <p:cNvPr id="10284" name="Line 47"/>
          <p:cNvSpPr>
            <a:spLocks noChangeShapeType="1"/>
          </p:cNvSpPr>
          <p:nvPr/>
        </p:nvSpPr>
        <p:spPr bwMode="auto">
          <a:xfrm flipH="1">
            <a:off x="6464300" y="3257550"/>
            <a:ext cx="1339850" cy="0"/>
          </a:xfrm>
          <a:prstGeom prst="line">
            <a:avLst/>
          </a:prstGeom>
          <a:noFill/>
          <a:ln w="6350">
            <a:solidFill>
              <a:schemeClr val="tx1"/>
            </a:solidFill>
            <a:prstDash val="dash"/>
            <a:round/>
            <a:headEnd/>
            <a:tailEnd/>
          </a:ln>
        </p:spPr>
        <p:txBody>
          <a:bodyPr/>
          <a:lstStyle/>
          <a:p>
            <a:endParaRPr lang="en-US"/>
          </a:p>
        </p:txBody>
      </p:sp>
      <p:sp>
        <p:nvSpPr>
          <p:cNvPr id="10285" name="Line 48"/>
          <p:cNvSpPr>
            <a:spLocks noChangeShapeType="1"/>
          </p:cNvSpPr>
          <p:nvPr/>
        </p:nvSpPr>
        <p:spPr bwMode="auto">
          <a:xfrm flipV="1">
            <a:off x="7396163"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86" name="Line 49"/>
          <p:cNvSpPr>
            <a:spLocks noChangeShapeType="1"/>
          </p:cNvSpPr>
          <p:nvPr/>
        </p:nvSpPr>
        <p:spPr bwMode="auto">
          <a:xfrm flipV="1">
            <a:off x="7805738" y="1966913"/>
            <a:ext cx="0" cy="1292225"/>
          </a:xfrm>
          <a:prstGeom prst="line">
            <a:avLst/>
          </a:prstGeom>
          <a:noFill/>
          <a:ln w="6350">
            <a:solidFill>
              <a:schemeClr val="tx1"/>
            </a:solidFill>
            <a:prstDash val="dash"/>
            <a:round/>
            <a:headEnd/>
            <a:tailEnd/>
          </a:ln>
        </p:spPr>
        <p:txBody>
          <a:bodyPr/>
          <a:lstStyle/>
          <a:p>
            <a:endParaRPr lang="en-US"/>
          </a:p>
        </p:txBody>
      </p:sp>
      <p:sp>
        <p:nvSpPr>
          <p:cNvPr id="10287" name="Line 50"/>
          <p:cNvSpPr>
            <a:spLocks noChangeShapeType="1"/>
          </p:cNvSpPr>
          <p:nvPr/>
        </p:nvSpPr>
        <p:spPr bwMode="auto">
          <a:xfrm flipH="1">
            <a:off x="6464300" y="4070350"/>
            <a:ext cx="2136775" cy="0"/>
          </a:xfrm>
          <a:prstGeom prst="line">
            <a:avLst/>
          </a:prstGeom>
          <a:noFill/>
          <a:ln w="6350">
            <a:solidFill>
              <a:schemeClr val="tx1"/>
            </a:solidFill>
            <a:prstDash val="dash"/>
            <a:round/>
            <a:headEnd/>
            <a:tailEnd/>
          </a:ln>
        </p:spPr>
        <p:txBody>
          <a:bodyPr/>
          <a:lstStyle/>
          <a:p>
            <a:endParaRPr lang="en-US"/>
          </a:p>
        </p:txBody>
      </p:sp>
      <p:sp>
        <p:nvSpPr>
          <p:cNvPr id="10288" name="Line 51"/>
          <p:cNvSpPr>
            <a:spLocks noChangeShapeType="1"/>
          </p:cNvSpPr>
          <p:nvPr/>
        </p:nvSpPr>
        <p:spPr bwMode="auto">
          <a:xfrm flipV="1">
            <a:off x="8599488" y="1966913"/>
            <a:ext cx="0" cy="2089150"/>
          </a:xfrm>
          <a:prstGeom prst="line">
            <a:avLst/>
          </a:prstGeom>
          <a:noFill/>
          <a:ln w="6350">
            <a:solidFill>
              <a:schemeClr val="tx1"/>
            </a:solidFill>
            <a:prstDash val="dash"/>
            <a:round/>
            <a:headEnd/>
            <a:tailEnd/>
          </a:ln>
        </p:spPr>
        <p:txBody>
          <a:bodyPr/>
          <a:lstStyle/>
          <a:p>
            <a:endParaRPr lang="en-US"/>
          </a:p>
        </p:txBody>
      </p:sp>
      <p:sp>
        <p:nvSpPr>
          <p:cNvPr id="10289" name="Rectangle 52"/>
          <p:cNvSpPr>
            <a:spLocks noChangeArrowheads="1"/>
          </p:cNvSpPr>
          <p:nvPr/>
        </p:nvSpPr>
        <p:spPr bwMode="auto">
          <a:xfrm>
            <a:off x="6697663" y="3254375"/>
            <a:ext cx="257175" cy="8128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0" name="Rectangle 53"/>
          <p:cNvSpPr>
            <a:spLocks noChangeArrowheads="1"/>
          </p:cNvSpPr>
          <p:nvPr/>
        </p:nvSpPr>
        <p:spPr bwMode="auto">
          <a:xfrm>
            <a:off x="6818313" y="4067175"/>
            <a:ext cx="27305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1" name="Rectangle 54"/>
          <p:cNvSpPr>
            <a:spLocks noChangeArrowheads="1"/>
          </p:cNvSpPr>
          <p:nvPr/>
        </p:nvSpPr>
        <p:spPr bwMode="auto">
          <a:xfrm>
            <a:off x="7392988" y="3251200"/>
            <a:ext cx="12700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2" name="Rectangle 55"/>
          <p:cNvSpPr>
            <a:spLocks noChangeArrowheads="1"/>
          </p:cNvSpPr>
          <p:nvPr/>
        </p:nvSpPr>
        <p:spPr bwMode="auto">
          <a:xfrm>
            <a:off x="7904163" y="407352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3" name="Text Box 56"/>
          <p:cNvSpPr txBox="1">
            <a:spLocks noChangeArrowheads="1"/>
          </p:cNvSpPr>
          <p:nvPr/>
        </p:nvSpPr>
        <p:spPr bwMode="auto">
          <a:xfrm>
            <a:off x="7113588" y="4721225"/>
            <a:ext cx="1704975"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Integral Design</a:t>
            </a:r>
          </a:p>
        </p:txBody>
      </p:sp>
      <p:sp>
        <p:nvSpPr>
          <p:cNvPr id="10294" name="Rectangle 57"/>
          <p:cNvSpPr>
            <a:spLocks noChangeArrowheads="1"/>
          </p:cNvSpPr>
          <p:nvPr/>
        </p:nvSpPr>
        <p:spPr bwMode="auto">
          <a:xfrm>
            <a:off x="7123113" y="283527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5" name="Rectangle 58"/>
          <p:cNvSpPr>
            <a:spLocks noChangeArrowheads="1"/>
          </p:cNvSpPr>
          <p:nvPr/>
        </p:nvSpPr>
        <p:spPr bwMode="auto">
          <a:xfrm>
            <a:off x="7396163" y="2413000"/>
            <a:ext cx="304800" cy="1746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6" name="Rectangle 59"/>
          <p:cNvSpPr>
            <a:spLocks noChangeArrowheads="1"/>
          </p:cNvSpPr>
          <p:nvPr/>
        </p:nvSpPr>
        <p:spPr bwMode="auto">
          <a:xfrm>
            <a:off x="7802563" y="2124075"/>
            <a:ext cx="796925" cy="193675"/>
          </a:xfrm>
          <a:prstGeom prst="rect">
            <a:avLst/>
          </a:prstGeom>
          <a:solidFill>
            <a:srgbClr val="CCECFF"/>
          </a:solidFill>
          <a:ln w="12700" algn="ctr">
            <a:solidFill>
              <a:srgbClr val="000080"/>
            </a:solidFill>
            <a:miter lim="800000"/>
            <a:headEnd/>
            <a:tailEnd/>
          </a:ln>
        </p:spPr>
        <p:txBody>
          <a:bodyPr wrap="none" anchor="ctr"/>
          <a:lstStyle/>
          <a:p>
            <a:endParaRPr lang="en-US">
              <a:solidFill>
                <a:schemeClr val="bg1"/>
              </a:solidFill>
            </a:endParaRPr>
          </a:p>
        </p:txBody>
      </p:sp>
      <p:sp>
        <p:nvSpPr>
          <p:cNvPr id="10297" name="Rectangle 60"/>
          <p:cNvSpPr>
            <a:spLocks noChangeArrowheads="1"/>
          </p:cNvSpPr>
          <p:nvPr/>
        </p:nvSpPr>
        <p:spPr bwMode="auto">
          <a:xfrm>
            <a:off x="8431213" y="3892550"/>
            <a:ext cx="649287" cy="6604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8" name="Rectangle 61"/>
          <p:cNvSpPr>
            <a:spLocks noChangeArrowheads="1"/>
          </p:cNvSpPr>
          <p:nvPr/>
        </p:nvSpPr>
        <p:spPr bwMode="auto">
          <a:xfrm>
            <a:off x="8815388" y="2120900"/>
            <a:ext cx="257175" cy="17653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9" name="Line 62"/>
          <p:cNvSpPr>
            <a:spLocks noChangeShapeType="1"/>
          </p:cNvSpPr>
          <p:nvPr/>
        </p:nvSpPr>
        <p:spPr bwMode="auto">
          <a:xfrm flipH="1" flipV="1">
            <a:off x="6697663" y="2124075"/>
            <a:ext cx="2376487" cy="2428875"/>
          </a:xfrm>
          <a:prstGeom prst="line">
            <a:avLst/>
          </a:prstGeom>
          <a:noFill/>
          <a:ln w="6350">
            <a:solidFill>
              <a:schemeClr val="tx1"/>
            </a:solidFill>
            <a:prstDash val="dash"/>
            <a:round/>
            <a:headEnd/>
            <a:tailEnd/>
          </a:ln>
        </p:spPr>
        <p:txBody>
          <a:bodyPr/>
          <a:lstStyle/>
          <a:p>
            <a:endParaRPr lang="en-US"/>
          </a:p>
        </p:txBody>
      </p:sp>
      <p:sp>
        <p:nvSpPr>
          <p:cNvPr id="10300" name="Text Box 6"/>
          <p:cNvSpPr txBox="1">
            <a:spLocks noChangeArrowheads="1"/>
          </p:cNvSpPr>
          <p:nvPr/>
        </p:nvSpPr>
        <p:spPr bwMode="auto">
          <a:xfrm>
            <a:off x="3624263" y="1900238"/>
            <a:ext cx="2498725" cy="223837"/>
          </a:xfrm>
          <a:prstGeom prst="rect">
            <a:avLst/>
          </a:prstGeom>
          <a:noFill/>
          <a:ln w="12700" algn="ctr">
            <a:noFill/>
            <a:miter lim="800000"/>
            <a:headEnd/>
            <a:tailEnd/>
          </a:ln>
        </p:spPr>
        <p:txBody>
          <a:bodyPr/>
          <a:lstStyle/>
          <a:p>
            <a:r>
              <a:rPr lang="en-US" sz="900">
                <a:solidFill>
                  <a:schemeClr val="bg1"/>
                </a:solidFill>
              </a:rPr>
              <a:t>A   .   .   .     M N   .    P Q   .   .   </a:t>
            </a:r>
            <a:r>
              <a:rPr lang="en-US" sz="900">
                <a:solidFill>
                  <a:schemeClr val="bg1"/>
                </a:solidFill>
                <a:latin typeface="Symbol" pitchFamily="18" charset="2"/>
              </a:rPr>
              <a:t>.   .    </a:t>
            </a:r>
            <a:r>
              <a:rPr lang="en-US" sz="900">
                <a:solidFill>
                  <a:schemeClr val="bg1"/>
                </a:solidFill>
              </a:rPr>
              <a:t>U   V .   . Z</a:t>
            </a:r>
          </a:p>
        </p:txBody>
      </p:sp>
      <p:sp>
        <p:nvSpPr>
          <p:cNvPr id="10301" name="Text Box 6"/>
          <p:cNvSpPr txBox="1">
            <a:spLocks noChangeArrowheads="1"/>
          </p:cNvSpPr>
          <p:nvPr/>
        </p:nvSpPr>
        <p:spPr bwMode="auto">
          <a:xfrm>
            <a:off x="6634163" y="1900238"/>
            <a:ext cx="2498725" cy="223837"/>
          </a:xfrm>
          <a:prstGeom prst="rect">
            <a:avLst/>
          </a:prstGeom>
          <a:noFill/>
          <a:ln w="12700" algn="ctr">
            <a:noFill/>
            <a:miter lim="800000"/>
            <a:headEnd/>
            <a:tailEnd/>
          </a:ln>
        </p:spPr>
        <p:txBody>
          <a:bodyPr/>
          <a:lstStyle/>
          <a:p>
            <a:r>
              <a:rPr lang="en-US" sz="900">
                <a:solidFill>
                  <a:schemeClr val="bg1"/>
                </a:solidFill>
              </a:rPr>
              <a:t>A   .   .   .     M N   .    P Q   .   .   </a:t>
            </a:r>
            <a:r>
              <a:rPr lang="en-US" sz="900">
                <a:solidFill>
                  <a:schemeClr val="bg1"/>
                </a:solidFill>
                <a:latin typeface="Symbol" pitchFamily="18" charset="2"/>
              </a:rPr>
              <a:t>.   .    </a:t>
            </a:r>
            <a:r>
              <a:rPr lang="en-US" sz="900">
                <a:solidFill>
                  <a:schemeClr val="bg1"/>
                </a:solidFill>
              </a:rPr>
              <a:t>U   V .   . Z</a:t>
            </a:r>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dirty="0" smtClean="0">
                <a:ea typeface="MS PGothic" charset="-128"/>
              </a:rPr>
              <a:t>Product variety at HP today</a:t>
            </a:r>
          </a:p>
        </p:txBody>
      </p:sp>
      <p:sp>
        <p:nvSpPr>
          <p:cNvPr id="6" name="Rectangle 5"/>
          <p:cNvSpPr/>
          <p:nvPr/>
        </p:nvSpPr>
        <p:spPr>
          <a:xfrm>
            <a:off x="367044" y="1757081"/>
            <a:ext cx="2834640" cy="4306824"/>
          </a:xfrm>
          <a:prstGeom prst="rect">
            <a:avLst/>
          </a:prstGeom>
          <a:gradFill flip="none" rotWithShape="1">
            <a:gsLst>
              <a:gs pos="0">
                <a:srgbClr val="CBC9BD">
                  <a:shade val="30000"/>
                  <a:satMod val="115000"/>
                  <a:alpha val="20000"/>
                </a:srgbClr>
              </a:gs>
              <a:gs pos="50000">
                <a:srgbClr val="CBC9BD">
                  <a:shade val="67500"/>
                  <a:satMod val="115000"/>
                  <a:alpha val="20000"/>
                </a:srgbClr>
              </a:gs>
              <a:gs pos="100000">
                <a:srgbClr val="CBC9BD">
                  <a:shade val="100000"/>
                  <a:satMod val="115000"/>
                  <a:alpha val="70000"/>
                </a:srgbClr>
              </a:gs>
            </a:gsLst>
            <a:lin ang="16200000" scaled="1"/>
            <a:tileRect/>
          </a:gradFill>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tIns="1097280"/>
          <a:lstStyle/>
          <a:p>
            <a:pPr algn="ctr">
              <a:defRPr/>
            </a:pPr>
            <a:r>
              <a:rPr lang="en-US" sz="2600" dirty="0">
                <a:solidFill>
                  <a:srgbClr val="FFFFFF"/>
                </a:solidFill>
              </a:rPr>
              <a:t>Over 2,000   laser printers</a:t>
            </a:r>
          </a:p>
        </p:txBody>
      </p:sp>
      <p:sp>
        <p:nvSpPr>
          <p:cNvPr id="7" name="Rectangle 6"/>
          <p:cNvSpPr/>
          <p:nvPr/>
        </p:nvSpPr>
        <p:spPr>
          <a:xfrm>
            <a:off x="3262644" y="1757081"/>
            <a:ext cx="2834640" cy="4306824"/>
          </a:xfrm>
          <a:prstGeom prst="rect">
            <a:avLst/>
          </a:prstGeom>
          <a:solidFill>
            <a:srgbClr val="298527"/>
          </a:solidFill>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tIns="1097280"/>
          <a:lstStyle/>
          <a:p>
            <a:pPr algn="ctr">
              <a:defRPr/>
            </a:pPr>
            <a:r>
              <a:rPr lang="en-US" sz="2600" dirty="0">
                <a:solidFill>
                  <a:srgbClr val="FFFFFF"/>
                </a:solidFill>
              </a:rPr>
              <a:t>Over 20,000 enterprise server &amp; storage SKUs</a:t>
            </a:r>
          </a:p>
        </p:txBody>
      </p:sp>
      <p:sp>
        <p:nvSpPr>
          <p:cNvPr id="8" name="Rectangle 7"/>
          <p:cNvSpPr/>
          <p:nvPr/>
        </p:nvSpPr>
        <p:spPr>
          <a:xfrm>
            <a:off x="6158244" y="1757081"/>
            <a:ext cx="2834640" cy="4306824"/>
          </a:xfrm>
          <a:prstGeom prst="rect">
            <a:avLst/>
          </a:prstGeom>
          <a:solidFill>
            <a:srgbClr val="004874"/>
          </a:solidFill>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tIns="1097280"/>
          <a:lstStyle/>
          <a:p>
            <a:pPr algn="ctr">
              <a:defRPr/>
            </a:pPr>
            <a:r>
              <a:rPr lang="en-US" sz="2600" dirty="0">
                <a:solidFill>
                  <a:srgbClr val="FFFFFF"/>
                </a:solidFill>
              </a:rPr>
              <a:t>Over 8,000,000 possible desktop &amp; notebook PC configurations</a:t>
            </a:r>
          </a:p>
        </p:txBody>
      </p:sp>
      <p:sp>
        <p:nvSpPr>
          <p:cNvPr id="50189" name="TextBox 10"/>
          <p:cNvSpPr txBox="1">
            <a:spLocks noChangeArrowheads="1"/>
          </p:cNvSpPr>
          <p:nvPr/>
        </p:nvSpPr>
        <p:spPr bwMode="auto">
          <a:xfrm>
            <a:off x="9601200" y="1566863"/>
            <a:ext cx="184150" cy="369887"/>
          </a:xfrm>
          <a:prstGeom prst="rect">
            <a:avLst/>
          </a:prstGeom>
          <a:noFill/>
          <a:ln w="9525">
            <a:noFill/>
            <a:miter lim="800000"/>
            <a:headEnd/>
            <a:tailEnd/>
          </a:ln>
        </p:spPr>
        <p:txBody>
          <a:bodyPr wrap="none">
            <a:spAutoFit/>
          </a:bodyPr>
          <a:lstStyle/>
          <a:p>
            <a:endParaRPr lang="en-US" sz="1800">
              <a:solidFill>
                <a:srgbClr val="000000"/>
              </a:solidFill>
              <a:latin typeface="Arial" charset="0"/>
              <a:cs typeface="Arial" charset="0"/>
            </a:endParaRPr>
          </a:p>
        </p:txBody>
      </p:sp>
    </p:spTree>
  </p:cSld>
  <p:clrMapOvr>
    <a:masterClrMapping/>
  </p:clrMapOvr>
  <p:transition advTm="406">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0"/>
          <p:cNvGrpSpPr>
            <a:grpSpLocks/>
          </p:cNvGrpSpPr>
          <p:nvPr/>
        </p:nvGrpSpPr>
        <p:grpSpPr bwMode="auto">
          <a:xfrm>
            <a:off x="469900" y="1951038"/>
            <a:ext cx="8304213" cy="2554287"/>
            <a:chOff x="469900" y="1951038"/>
            <a:chExt cx="8304213" cy="2554287"/>
          </a:xfrm>
        </p:grpSpPr>
        <p:grpSp>
          <p:nvGrpSpPr>
            <p:cNvPr id="3" name="Group 28"/>
            <p:cNvGrpSpPr>
              <a:grpSpLocks/>
            </p:cNvGrpSpPr>
            <p:nvPr/>
          </p:nvGrpSpPr>
          <p:grpSpPr bwMode="auto">
            <a:xfrm>
              <a:off x="3556000" y="2051050"/>
              <a:ext cx="5218113" cy="2216150"/>
              <a:chOff x="3556000" y="2051050"/>
              <a:chExt cx="5218113" cy="2216150"/>
            </a:xfrm>
          </p:grpSpPr>
          <p:grpSp>
            <p:nvGrpSpPr>
              <p:cNvPr id="4" name="Group 9"/>
              <p:cNvGrpSpPr>
                <a:grpSpLocks/>
              </p:cNvGrpSpPr>
              <p:nvPr/>
            </p:nvGrpSpPr>
            <p:grpSpPr bwMode="auto">
              <a:xfrm flipH="1">
                <a:off x="3886200" y="2235200"/>
                <a:ext cx="4887913" cy="1487488"/>
                <a:chOff x="484188" y="1809750"/>
                <a:chExt cx="4008437" cy="3321050"/>
              </a:xfrm>
              <a:solidFill>
                <a:srgbClr val="7B7B79"/>
              </a:solidFill>
            </p:grpSpPr>
            <p:sp>
              <p:nvSpPr>
                <p:cNvPr id="11" name="Rectangle 10"/>
                <p:cNvSpPr/>
                <p:nvPr/>
              </p:nvSpPr>
              <p:spPr>
                <a:xfrm flipH="1">
                  <a:off x="484188" y="2305958"/>
                  <a:ext cx="3025530" cy="16197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solidFill>
                      <a:srgbClr val="FFFFFF"/>
                    </a:solidFill>
                  </a:endParaRPr>
                </a:p>
              </p:txBody>
            </p:sp>
            <p:sp>
              <p:nvSpPr>
                <p:cNvPr id="12" name="Freeform 11"/>
                <p:cNvSpPr/>
                <p:nvPr/>
              </p:nvSpPr>
              <p:spPr>
                <a:xfrm>
                  <a:off x="3487587" y="1809750"/>
                  <a:ext cx="1005038" cy="3321050"/>
                </a:xfrm>
                <a:custGeom>
                  <a:avLst/>
                  <a:gdLst>
                    <a:gd name="connsiteX0" fmla="*/ 13056 w 996282"/>
                    <a:gd name="connsiteY0" fmla="*/ 452283 h 2871019"/>
                    <a:gd name="connsiteX1" fmla="*/ 298191 w 996282"/>
                    <a:gd name="connsiteY1" fmla="*/ 403122 h 2871019"/>
                    <a:gd name="connsiteX2" fmla="*/ 671817 w 996282"/>
                    <a:gd name="connsiteY2" fmla="*/ 235974 h 2871019"/>
                    <a:gd name="connsiteX3" fmla="*/ 868462 w 996282"/>
                    <a:gd name="connsiteY3" fmla="*/ 98322 h 2871019"/>
                    <a:gd name="connsiteX4" fmla="*/ 996282 w 996282"/>
                    <a:gd name="connsiteY4" fmla="*/ 0 h 2871019"/>
                    <a:gd name="connsiteX5" fmla="*/ 996282 w 996282"/>
                    <a:gd name="connsiteY5" fmla="*/ 2871019 h 2871019"/>
                    <a:gd name="connsiteX6" fmla="*/ 937288 w 996282"/>
                    <a:gd name="connsiteY6" fmla="*/ 2664541 h 2871019"/>
                    <a:gd name="connsiteX7" fmla="*/ 740643 w 996282"/>
                    <a:gd name="connsiteY7" fmla="*/ 2300748 h 2871019"/>
                    <a:gd name="connsiteX8" fmla="*/ 455507 w 996282"/>
                    <a:gd name="connsiteY8" fmla="*/ 2015612 h 2871019"/>
                    <a:gd name="connsiteX9" fmla="*/ 111378 w 996282"/>
                    <a:gd name="connsiteY9" fmla="*/ 1858296 h 2871019"/>
                    <a:gd name="connsiteX10" fmla="*/ 3224 w 996282"/>
                    <a:gd name="connsiteY10" fmla="*/ 1848464 h 2871019"/>
                    <a:gd name="connsiteX11" fmla="*/ 13056 w 996282"/>
                    <a:gd name="connsiteY11" fmla="*/ 452283 h 2871019"/>
                    <a:gd name="connsiteX0" fmla="*/ 13056 w 996282"/>
                    <a:gd name="connsiteY0" fmla="*/ 452283 h 2871019"/>
                    <a:gd name="connsiteX1" fmla="*/ 298191 w 996282"/>
                    <a:gd name="connsiteY1" fmla="*/ 403122 h 2871019"/>
                    <a:gd name="connsiteX2" fmla="*/ 671817 w 996282"/>
                    <a:gd name="connsiteY2" fmla="*/ 235974 h 2871019"/>
                    <a:gd name="connsiteX3" fmla="*/ 868462 w 996282"/>
                    <a:gd name="connsiteY3" fmla="*/ 98322 h 2871019"/>
                    <a:gd name="connsiteX4" fmla="*/ 996282 w 996282"/>
                    <a:gd name="connsiteY4" fmla="*/ 0 h 2871019"/>
                    <a:gd name="connsiteX5" fmla="*/ 996282 w 996282"/>
                    <a:gd name="connsiteY5" fmla="*/ 2871019 h 2871019"/>
                    <a:gd name="connsiteX6" fmla="*/ 937288 w 996282"/>
                    <a:gd name="connsiteY6" fmla="*/ 2664541 h 2871019"/>
                    <a:gd name="connsiteX7" fmla="*/ 740643 w 996282"/>
                    <a:gd name="connsiteY7" fmla="*/ 2300748 h 2871019"/>
                    <a:gd name="connsiteX8" fmla="*/ 455507 w 996282"/>
                    <a:gd name="connsiteY8" fmla="*/ 2015612 h 2871019"/>
                    <a:gd name="connsiteX9" fmla="*/ 111378 w 996282"/>
                    <a:gd name="connsiteY9" fmla="*/ 1858296 h 2871019"/>
                    <a:gd name="connsiteX10" fmla="*/ 3224 w 996282"/>
                    <a:gd name="connsiteY10" fmla="*/ 1848464 h 2871019"/>
                    <a:gd name="connsiteX11" fmla="*/ 13056 w 996282"/>
                    <a:gd name="connsiteY11" fmla="*/ 452283 h 2871019"/>
                    <a:gd name="connsiteX0" fmla="*/ 13056 w 996282"/>
                    <a:gd name="connsiteY0" fmla="*/ 452283 h 2871019"/>
                    <a:gd name="connsiteX1" fmla="*/ 298191 w 996282"/>
                    <a:gd name="connsiteY1" fmla="*/ 403122 h 2871019"/>
                    <a:gd name="connsiteX2" fmla="*/ 671817 w 996282"/>
                    <a:gd name="connsiteY2" fmla="*/ 235974 h 2871019"/>
                    <a:gd name="connsiteX3" fmla="*/ 868462 w 996282"/>
                    <a:gd name="connsiteY3" fmla="*/ 98322 h 2871019"/>
                    <a:gd name="connsiteX4" fmla="*/ 996282 w 996282"/>
                    <a:gd name="connsiteY4" fmla="*/ 0 h 2871019"/>
                    <a:gd name="connsiteX5" fmla="*/ 996282 w 996282"/>
                    <a:gd name="connsiteY5" fmla="*/ 2871019 h 2871019"/>
                    <a:gd name="connsiteX6" fmla="*/ 937288 w 996282"/>
                    <a:gd name="connsiteY6" fmla="*/ 2664541 h 2871019"/>
                    <a:gd name="connsiteX7" fmla="*/ 740643 w 996282"/>
                    <a:gd name="connsiteY7" fmla="*/ 2300748 h 2871019"/>
                    <a:gd name="connsiteX8" fmla="*/ 455507 w 996282"/>
                    <a:gd name="connsiteY8" fmla="*/ 2015612 h 2871019"/>
                    <a:gd name="connsiteX9" fmla="*/ 111378 w 996282"/>
                    <a:gd name="connsiteY9" fmla="*/ 1858296 h 2871019"/>
                    <a:gd name="connsiteX10" fmla="*/ 3224 w 996282"/>
                    <a:gd name="connsiteY10" fmla="*/ 1848464 h 2871019"/>
                    <a:gd name="connsiteX11" fmla="*/ 13056 w 996282"/>
                    <a:gd name="connsiteY11" fmla="*/ 452283 h 2871019"/>
                    <a:gd name="connsiteX0" fmla="*/ 13056 w 996282"/>
                    <a:gd name="connsiteY0" fmla="*/ 452283 h 2871019"/>
                    <a:gd name="connsiteX1" fmla="*/ 298191 w 996282"/>
                    <a:gd name="connsiteY1" fmla="*/ 403122 h 2871019"/>
                    <a:gd name="connsiteX2" fmla="*/ 671817 w 996282"/>
                    <a:gd name="connsiteY2" fmla="*/ 235974 h 2871019"/>
                    <a:gd name="connsiteX3" fmla="*/ 868462 w 996282"/>
                    <a:gd name="connsiteY3" fmla="*/ 98322 h 2871019"/>
                    <a:gd name="connsiteX4" fmla="*/ 996282 w 996282"/>
                    <a:gd name="connsiteY4" fmla="*/ 0 h 2871019"/>
                    <a:gd name="connsiteX5" fmla="*/ 996282 w 996282"/>
                    <a:gd name="connsiteY5" fmla="*/ 2871019 h 2871019"/>
                    <a:gd name="connsiteX6" fmla="*/ 937288 w 996282"/>
                    <a:gd name="connsiteY6" fmla="*/ 2664541 h 2871019"/>
                    <a:gd name="connsiteX7" fmla="*/ 740643 w 996282"/>
                    <a:gd name="connsiteY7" fmla="*/ 2300748 h 2871019"/>
                    <a:gd name="connsiteX8" fmla="*/ 455507 w 996282"/>
                    <a:gd name="connsiteY8" fmla="*/ 2015612 h 2871019"/>
                    <a:gd name="connsiteX9" fmla="*/ 111378 w 996282"/>
                    <a:gd name="connsiteY9" fmla="*/ 1858296 h 2871019"/>
                    <a:gd name="connsiteX10" fmla="*/ 3224 w 996282"/>
                    <a:gd name="connsiteY10" fmla="*/ 1848464 h 2871019"/>
                    <a:gd name="connsiteX11" fmla="*/ 13056 w 996282"/>
                    <a:gd name="connsiteY11" fmla="*/ 452283 h 2871019"/>
                    <a:gd name="connsiteX0" fmla="*/ 13056 w 996282"/>
                    <a:gd name="connsiteY0" fmla="*/ 452283 h 2871019"/>
                    <a:gd name="connsiteX1" fmla="*/ 298191 w 996282"/>
                    <a:gd name="connsiteY1" fmla="*/ 403122 h 2871019"/>
                    <a:gd name="connsiteX2" fmla="*/ 671817 w 996282"/>
                    <a:gd name="connsiteY2" fmla="*/ 235974 h 2871019"/>
                    <a:gd name="connsiteX3" fmla="*/ 868462 w 996282"/>
                    <a:gd name="connsiteY3" fmla="*/ 98322 h 2871019"/>
                    <a:gd name="connsiteX4" fmla="*/ 996282 w 996282"/>
                    <a:gd name="connsiteY4" fmla="*/ 0 h 2871019"/>
                    <a:gd name="connsiteX5" fmla="*/ 996282 w 996282"/>
                    <a:gd name="connsiteY5" fmla="*/ 2871019 h 2871019"/>
                    <a:gd name="connsiteX6" fmla="*/ 937288 w 996282"/>
                    <a:gd name="connsiteY6" fmla="*/ 2664541 h 2871019"/>
                    <a:gd name="connsiteX7" fmla="*/ 740643 w 996282"/>
                    <a:gd name="connsiteY7" fmla="*/ 2300748 h 2871019"/>
                    <a:gd name="connsiteX8" fmla="*/ 455507 w 996282"/>
                    <a:gd name="connsiteY8" fmla="*/ 2015612 h 2871019"/>
                    <a:gd name="connsiteX9" fmla="*/ 111378 w 996282"/>
                    <a:gd name="connsiteY9" fmla="*/ 1858296 h 2871019"/>
                    <a:gd name="connsiteX10" fmla="*/ 3224 w 996282"/>
                    <a:gd name="connsiteY10" fmla="*/ 1848464 h 2871019"/>
                    <a:gd name="connsiteX11" fmla="*/ 13056 w 996282"/>
                    <a:gd name="connsiteY11" fmla="*/ 452283 h 2871019"/>
                    <a:gd name="connsiteX0" fmla="*/ 13056 w 996282"/>
                    <a:gd name="connsiteY0" fmla="*/ 452283 h 2871019"/>
                    <a:gd name="connsiteX1" fmla="*/ 298191 w 996282"/>
                    <a:gd name="connsiteY1" fmla="*/ 403122 h 2871019"/>
                    <a:gd name="connsiteX2" fmla="*/ 671817 w 996282"/>
                    <a:gd name="connsiteY2" fmla="*/ 235974 h 2871019"/>
                    <a:gd name="connsiteX3" fmla="*/ 868462 w 996282"/>
                    <a:gd name="connsiteY3" fmla="*/ 98322 h 2871019"/>
                    <a:gd name="connsiteX4" fmla="*/ 996282 w 996282"/>
                    <a:gd name="connsiteY4" fmla="*/ 0 h 2871019"/>
                    <a:gd name="connsiteX5" fmla="*/ 996282 w 996282"/>
                    <a:gd name="connsiteY5" fmla="*/ 2871019 h 2871019"/>
                    <a:gd name="connsiteX6" fmla="*/ 937288 w 996282"/>
                    <a:gd name="connsiteY6" fmla="*/ 2664541 h 2871019"/>
                    <a:gd name="connsiteX7" fmla="*/ 740643 w 996282"/>
                    <a:gd name="connsiteY7" fmla="*/ 2300748 h 2871019"/>
                    <a:gd name="connsiteX8" fmla="*/ 455507 w 996282"/>
                    <a:gd name="connsiteY8" fmla="*/ 2015612 h 2871019"/>
                    <a:gd name="connsiteX9" fmla="*/ 111378 w 996282"/>
                    <a:gd name="connsiteY9" fmla="*/ 1858296 h 2871019"/>
                    <a:gd name="connsiteX10" fmla="*/ 3224 w 996282"/>
                    <a:gd name="connsiteY10" fmla="*/ 1848464 h 2871019"/>
                    <a:gd name="connsiteX11" fmla="*/ 13056 w 996282"/>
                    <a:gd name="connsiteY11" fmla="*/ 452283 h 2871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6282" h="2871019">
                      <a:moveTo>
                        <a:pt x="13056" y="452283"/>
                      </a:moveTo>
                      <a:lnTo>
                        <a:pt x="298191" y="403122"/>
                      </a:lnTo>
                      <a:cubicBezTo>
                        <a:pt x="407984" y="367071"/>
                        <a:pt x="576772" y="286774"/>
                        <a:pt x="671817" y="235974"/>
                      </a:cubicBezTo>
                      <a:cubicBezTo>
                        <a:pt x="766862" y="185174"/>
                        <a:pt x="814384" y="137651"/>
                        <a:pt x="868462" y="98322"/>
                      </a:cubicBezTo>
                      <a:lnTo>
                        <a:pt x="996282" y="0"/>
                      </a:lnTo>
                      <a:lnTo>
                        <a:pt x="996282" y="2871019"/>
                      </a:lnTo>
                      <a:lnTo>
                        <a:pt x="937288" y="2664541"/>
                      </a:lnTo>
                      <a:cubicBezTo>
                        <a:pt x="894682" y="2569496"/>
                        <a:pt x="820940" y="2408903"/>
                        <a:pt x="740643" y="2300748"/>
                      </a:cubicBezTo>
                      <a:cubicBezTo>
                        <a:pt x="660346" y="2192593"/>
                        <a:pt x="560385" y="2089354"/>
                        <a:pt x="455507" y="2015612"/>
                      </a:cubicBezTo>
                      <a:cubicBezTo>
                        <a:pt x="350630" y="1941870"/>
                        <a:pt x="186758" y="1886154"/>
                        <a:pt x="111378" y="1858296"/>
                      </a:cubicBezTo>
                      <a:cubicBezTo>
                        <a:pt x="0" y="1838046"/>
                        <a:pt x="3224" y="1801990"/>
                        <a:pt x="3224" y="1848464"/>
                      </a:cubicBezTo>
                      <a:cubicBezTo>
                        <a:pt x="6501" y="1383070"/>
                        <a:pt x="9779" y="917677"/>
                        <a:pt x="13056" y="45228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solidFill>
                      <a:srgbClr val="FFFFFF"/>
                    </a:solidFill>
                  </a:endParaRPr>
                </a:p>
              </p:txBody>
            </p:sp>
          </p:grpSp>
          <p:grpSp>
            <p:nvGrpSpPr>
              <p:cNvPr id="5" name="Group 12"/>
              <p:cNvGrpSpPr>
                <a:grpSpLocks/>
              </p:cNvGrpSpPr>
              <p:nvPr/>
            </p:nvGrpSpPr>
            <p:grpSpPr bwMode="auto">
              <a:xfrm flipH="1">
                <a:off x="3556000" y="2051050"/>
                <a:ext cx="290513" cy="2216150"/>
                <a:chOff x="4492625" y="1530350"/>
                <a:chExt cx="290513" cy="4562475"/>
              </a:xfrm>
            </p:grpSpPr>
            <p:cxnSp>
              <p:nvCxnSpPr>
                <p:cNvPr id="14" name="Straight Connector 13"/>
                <p:cNvCxnSpPr/>
                <p:nvPr/>
              </p:nvCxnSpPr>
              <p:spPr>
                <a:xfrm>
                  <a:off x="4492625" y="5131960"/>
                  <a:ext cx="233363" cy="96086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4492625" y="1530350"/>
                  <a:ext cx="290513" cy="277802"/>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grpSp>
        <p:sp>
          <p:nvSpPr>
            <p:cNvPr id="16" name="Text Box 27"/>
            <p:cNvSpPr txBox="1">
              <a:spLocks noChangeArrowheads="1"/>
            </p:cNvSpPr>
            <p:nvPr/>
          </p:nvSpPr>
          <p:spPr bwMode="auto">
            <a:xfrm>
              <a:off x="469900" y="1951038"/>
              <a:ext cx="4171950" cy="2554287"/>
            </a:xfrm>
            <a:prstGeom prst="rect">
              <a:avLst/>
            </a:prstGeom>
            <a:noFill/>
            <a:ln w="9525">
              <a:noFill/>
              <a:miter lim="800000"/>
              <a:headEnd/>
              <a:tailEnd/>
            </a:ln>
            <a:effectLst/>
          </p:spPr>
          <p:txBody>
            <a:bodyPr>
              <a:spAutoFit/>
            </a:bodyPr>
            <a:lstStyle/>
            <a:p>
              <a:pPr eaLnBrk="0" hangingPunct="0">
                <a:defRPr/>
              </a:pPr>
              <a:r>
                <a:rPr lang="en-US" sz="2000" dirty="0">
                  <a:solidFill>
                    <a:schemeClr val="bg1"/>
                  </a:solidFill>
                  <a:latin typeface="Futura Hv" pitchFamily="34" charset="0"/>
                  <a:ea typeface="MS PGothic" pitchFamily="34" charset="-128"/>
                  <a:cs typeface="+mn-cs"/>
                </a:rPr>
                <a:t>Traditional approach</a:t>
              </a:r>
              <a:r>
                <a:rPr lang="en-US" sz="2000" dirty="0">
                  <a:solidFill>
                    <a:schemeClr val="bg1"/>
                  </a:solidFill>
                  <a:latin typeface="+mn-lt"/>
                  <a:ea typeface="MS PGothic" pitchFamily="34" charset="-128"/>
                  <a:cs typeface="+mn-cs"/>
                </a:rPr>
                <a:t> </a:t>
              </a:r>
              <a:br>
                <a:rPr lang="en-US" sz="2000" dirty="0">
                  <a:solidFill>
                    <a:schemeClr val="bg1"/>
                  </a:solidFill>
                  <a:latin typeface="+mn-lt"/>
                  <a:ea typeface="MS PGothic" pitchFamily="34" charset="-128"/>
                  <a:cs typeface="+mn-cs"/>
                </a:rPr>
              </a:br>
              <a:r>
                <a:rPr lang="en-US" sz="2000" dirty="0">
                  <a:solidFill>
                    <a:schemeClr val="bg1"/>
                  </a:solidFill>
                  <a:latin typeface="+mn-lt"/>
                  <a:ea typeface="MS PGothic" pitchFamily="34" charset="-128"/>
                  <a:cs typeface="+mn-cs"/>
                </a:rPr>
                <a:t>Rank products by revenue </a:t>
              </a:r>
              <a:br>
                <a:rPr lang="en-US" sz="2000" dirty="0">
                  <a:solidFill>
                    <a:schemeClr val="bg1"/>
                  </a:solidFill>
                  <a:latin typeface="+mn-lt"/>
                  <a:ea typeface="MS PGothic" pitchFamily="34" charset="-128"/>
                  <a:cs typeface="+mn-cs"/>
                </a:rPr>
              </a:br>
              <a:r>
                <a:rPr lang="en-US" sz="2000" dirty="0">
                  <a:solidFill>
                    <a:schemeClr val="bg1"/>
                  </a:solidFill>
                  <a:latin typeface="+mn-lt"/>
                  <a:ea typeface="MS PGothic" pitchFamily="34" charset="-128"/>
                  <a:cs typeface="+mn-cs"/>
                </a:rPr>
                <a:t>generated or units shipped</a:t>
              </a:r>
            </a:p>
            <a:p>
              <a:pPr eaLnBrk="0" hangingPunct="0">
                <a:defRPr/>
              </a:pPr>
              <a:endParaRPr lang="en-US" sz="2000" dirty="0">
                <a:solidFill>
                  <a:schemeClr val="bg1"/>
                </a:solidFill>
                <a:latin typeface="+mn-lt"/>
                <a:ea typeface="MS PGothic" pitchFamily="34" charset="-128"/>
                <a:cs typeface="+mn-cs"/>
              </a:endParaRPr>
            </a:p>
            <a:p>
              <a:pPr eaLnBrk="0" hangingPunct="0">
                <a:defRPr/>
              </a:pPr>
              <a:r>
                <a:rPr lang="en-US" sz="2000" dirty="0">
                  <a:solidFill>
                    <a:schemeClr val="bg1"/>
                  </a:solidFill>
                  <a:latin typeface="Futura Hv" pitchFamily="34" charset="0"/>
                  <a:ea typeface="MS PGothic" pitchFamily="34" charset="-128"/>
                  <a:cs typeface="+mn-cs"/>
                </a:rPr>
                <a:t>Limitations</a:t>
              </a:r>
              <a:r>
                <a:rPr lang="en-US" sz="2000" dirty="0">
                  <a:solidFill>
                    <a:schemeClr val="bg1"/>
                  </a:solidFill>
                  <a:latin typeface="+mn-lt"/>
                  <a:ea typeface="MS PGothic" pitchFamily="34" charset="-128"/>
                  <a:cs typeface="+mn-cs"/>
                </a:rPr>
                <a:t> </a:t>
              </a:r>
            </a:p>
            <a:p>
              <a:pPr eaLnBrk="0" hangingPunct="0">
                <a:defRPr/>
              </a:pPr>
              <a:r>
                <a:rPr lang="en-US" sz="2000" dirty="0">
                  <a:solidFill>
                    <a:schemeClr val="bg1"/>
                  </a:solidFill>
                  <a:latin typeface="+mn-lt"/>
                  <a:ea typeface="MS PGothic" pitchFamily="34" charset="-128"/>
                  <a:cs typeface="+mn-cs"/>
                </a:rPr>
                <a:t>Ignores interdependencies</a:t>
              </a:r>
            </a:p>
            <a:p>
              <a:pPr eaLnBrk="0" hangingPunct="0">
                <a:defRPr/>
              </a:pPr>
              <a:r>
                <a:rPr lang="en-US" sz="2000" dirty="0">
                  <a:solidFill>
                    <a:schemeClr val="bg1"/>
                  </a:solidFill>
                  <a:latin typeface="+mn-lt"/>
                  <a:ea typeface="MS PGothic" pitchFamily="34" charset="-128"/>
                  <a:cs typeface="+mn-cs"/>
                </a:rPr>
                <a:t>among products</a:t>
              </a:r>
            </a:p>
            <a:p>
              <a:pPr eaLnBrk="0" hangingPunct="0">
                <a:defRPr/>
              </a:pPr>
              <a:endParaRPr lang="en-US" sz="2000" dirty="0">
                <a:solidFill>
                  <a:schemeClr val="bg1"/>
                </a:solidFill>
                <a:latin typeface="+mn-lt"/>
                <a:ea typeface="MS PGothic" pitchFamily="34" charset="-128"/>
                <a:cs typeface="+mn-cs"/>
              </a:endParaRPr>
            </a:p>
          </p:txBody>
        </p:sp>
      </p:grpSp>
      <p:sp>
        <p:nvSpPr>
          <p:cNvPr id="30" name="Rectangle 29"/>
          <p:cNvSpPr/>
          <p:nvPr/>
        </p:nvSpPr>
        <p:spPr>
          <a:xfrm>
            <a:off x="754743" y="4486882"/>
            <a:ext cx="7634514" cy="2200759"/>
          </a:xfrm>
          <a:prstGeom prst="rect">
            <a:avLst/>
          </a:prstGeom>
          <a:solidFill>
            <a:schemeClr val="bg1"/>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702" name="Title 1"/>
          <p:cNvSpPr>
            <a:spLocks noGrp="1"/>
          </p:cNvSpPr>
          <p:nvPr>
            <p:ph type="title" idx="4294967295"/>
          </p:nvPr>
        </p:nvSpPr>
        <p:spPr/>
        <p:txBody>
          <a:bodyPr/>
          <a:lstStyle/>
          <a:p>
            <a:r>
              <a:rPr lang="en-US" smtClean="0">
                <a:ea typeface="MS PGothic" charset="-128"/>
              </a:rPr>
              <a:t>Post-launch variety management</a:t>
            </a:r>
          </a:p>
        </p:txBody>
      </p:sp>
      <p:sp>
        <p:nvSpPr>
          <p:cNvPr id="29703" name="Content Placeholder 25"/>
          <p:cNvSpPr>
            <a:spLocks noGrp="1"/>
          </p:cNvSpPr>
          <p:nvPr>
            <p:ph idx="4294967295"/>
          </p:nvPr>
        </p:nvSpPr>
        <p:spPr>
          <a:xfrm>
            <a:off x="4506913" y="2511425"/>
            <a:ext cx="4264025" cy="1949450"/>
          </a:xfrm>
        </p:spPr>
        <p:txBody>
          <a:bodyPr/>
          <a:lstStyle/>
          <a:p>
            <a:pPr>
              <a:buFontTx/>
              <a:buNone/>
            </a:pPr>
            <a:r>
              <a:rPr lang="en-US" sz="2000" smtClean="0">
                <a:ea typeface="MS PGothic" charset="-128"/>
              </a:rPr>
              <a:t>	Use order history to understand products’ relative importance</a:t>
            </a:r>
          </a:p>
          <a:p>
            <a:pPr lvl="1"/>
            <a:r>
              <a:rPr lang="en-US" sz="1800" smtClean="0">
                <a:ea typeface="MS PGothic" charset="-128"/>
              </a:rPr>
              <a:t>Improve operational focus on key products</a:t>
            </a:r>
          </a:p>
          <a:p>
            <a:pPr lvl="1"/>
            <a:r>
              <a:rPr lang="en-US" sz="1800" smtClean="0">
                <a:ea typeface="MS PGothic" charset="-128"/>
              </a:rPr>
              <a:t>Evaluate unimportant products for discontinuance</a:t>
            </a:r>
          </a:p>
          <a:p>
            <a:endParaRPr lang="en-US" sz="2400" smtClean="0">
              <a:ea typeface="MS PGothic" charset="-128"/>
            </a:endParaRPr>
          </a:p>
        </p:txBody>
      </p:sp>
      <p:pic>
        <p:nvPicPr>
          <p:cNvPr id="27" name="Picture 2"/>
          <p:cNvPicPr>
            <a:picLocks noChangeAspect="1" noChangeArrowheads="1"/>
          </p:cNvPicPr>
          <p:nvPr/>
        </p:nvPicPr>
        <p:blipFill>
          <a:blip r:embed="rId4" cstate="print"/>
          <a:srcRect/>
          <a:stretch>
            <a:fillRect/>
          </a:stretch>
        </p:blipFill>
        <p:spPr bwMode="auto">
          <a:xfrm>
            <a:off x="1335088" y="4746625"/>
            <a:ext cx="2247900" cy="1790700"/>
          </a:xfrm>
          <a:prstGeom prst="rect">
            <a:avLst/>
          </a:prstGeom>
          <a:noFill/>
          <a:ln w="25400">
            <a:noFill/>
            <a:miter lim="800000"/>
            <a:headEnd/>
            <a:tailEnd type="none" w="lg" len="sm"/>
          </a:ln>
        </p:spPr>
      </p:pic>
      <p:grpSp>
        <p:nvGrpSpPr>
          <p:cNvPr id="6" name="Group 38"/>
          <p:cNvGrpSpPr>
            <a:grpSpLocks/>
          </p:cNvGrpSpPr>
          <p:nvPr/>
        </p:nvGrpSpPr>
        <p:grpSpPr bwMode="auto">
          <a:xfrm>
            <a:off x="4132263" y="4610100"/>
            <a:ext cx="3922712" cy="1990725"/>
            <a:chOff x="3153341" y="4618165"/>
            <a:chExt cx="3922373" cy="1990824"/>
          </a:xfrm>
        </p:grpSpPr>
        <p:pic>
          <p:nvPicPr>
            <p:cNvPr id="29711" name="Picture 3"/>
            <p:cNvPicPr>
              <a:picLocks noChangeAspect="1" noChangeArrowheads="1"/>
            </p:cNvPicPr>
            <p:nvPr/>
          </p:nvPicPr>
          <p:blipFill>
            <a:blip r:embed="rId5" cstate="print"/>
            <a:srcRect/>
            <a:stretch>
              <a:fillRect/>
            </a:stretch>
          </p:blipFill>
          <p:spPr bwMode="auto">
            <a:xfrm>
              <a:off x="4173327" y="5420034"/>
              <a:ext cx="726121" cy="577173"/>
            </a:xfrm>
            <a:prstGeom prst="rect">
              <a:avLst/>
            </a:prstGeom>
            <a:noFill/>
            <a:ln w="25400">
              <a:noFill/>
              <a:miter lim="800000"/>
              <a:headEnd/>
              <a:tailEnd type="none" w="lg" len="sm"/>
            </a:ln>
          </p:spPr>
        </p:pic>
        <p:pic>
          <p:nvPicPr>
            <p:cNvPr id="29712" name="Picture 4"/>
            <p:cNvPicPr>
              <a:picLocks noChangeAspect="1" noChangeArrowheads="1"/>
            </p:cNvPicPr>
            <p:nvPr/>
          </p:nvPicPr>
          <p:blipFill>
            <a:blip r:embed="rId6" cstate="print"/>
            <a:srcRect/>
            <a:stretch>
              <a:fillRect/>
            </a:stretch>
          </p:blipFill>
          <p:spPr bwMode="auto">
            <a:xfrm>
              <a:off x="3153341" y="5362830"/>
              <a:ext cx="872829" cy="554278"/>
            </a:xfrm>
            <a:prstGeom prst="rect">
              <a:avLst/>
            </a:prstGeom>
            <a:noFill/>
            <a:ln w="25400">
              <a:noFill/>
              <a:miter lim="800000"/>
              <a:headEnd/>
              <a:tailEnd type="none" w="lg" len="sm"/>
            </a:ln>
          </p:spPr>
        </p:pic>
        <p:pic>
          <p:nvPicPr>
            <p:cNvPr id="29713" name="Picture 5"/>
            <p:cNvPicPr>
              <a:picLocks noChangeAspect="1" noChangeArrowheads="1"/>
            </p:cNvPicPr>
            <p:nvPr/>
          </p:nvPicPr>
          <p:blipFill>
            <a:blip r:embed="rId7" cstate="print"/>
            <a:srcRect/>
            <a:stretch>
              <a:fillRect/>
            </a:stretch>
          </p:blipFill>
          <p:spPr bwMode="auto">
            <a:xfrm>
              <a:off x="3776664" y="5998460"/>
              <a:ext cx="664708" cy="537049"/>
            </a:xfrm>
            <a:prstGeom prst="rect">
              <a:avLst/>
            </a:prstGeom>
            <a:noFill/>
            <a:ln w="25400">
              <a:noFill/>
              <a:miter lim="800000"/>
              <a:headEnd/>
              <a:tailEnd type="none" w="lg" len="sm"/>
            </a:ln>
          </p:spPr>
        </p:pic>
        <p:pic>
          <p:nvPicPr>
            <p:cNvPr id="29714" name="Picture 6"/>
            <p:cNvPicPr>
              <a:picLocks noChangeAspect="1" noChangeArrowheads="1"/>
            </p:cNvPicPr>
            <p:nvPr/>
          </p:nvPicPr>
          <p:blipFill>
            <a:blip r:embed="rId8" cstate="print"/>
            <a:srcRect/>
            <a:stretch>
              <a:fillRect/>
            </a:stretch>
          </p:blipFill>
          <p:spPr bwMode="auto">
            <a:xfrm>
              <a:off x="4997904" y="5540829"/>
              <a:ext cx="571129" cy="465364"/>
            </a:xfrm>
            <a:prstGeom prst="rect">
              <a:avLst/>
            </a:prstGeom>
            <a:noFill/>
            <a:ln w="25400">
              <a:noFill/>
              <a:miter lim="800000"/>
              <a:headEnd/>
              <a:tailEnd type="none" w="lg" len="sm"/>
            </a:ln>
          </p:spPr>
        </p:pic>
        <p:pic>
          <p:nvPicPr>
            <p:cNvPr id="29715" name="Picture 7"/>
            <p:cNvPicPr>
              <a:picLocks noChangeAspect="1" noChangeArrowheads="1"/>
            </p:cNvPicPr>
            <p:nvPr/>
          </p:nvPicPr>
          <p:blipFill>
            <a:blip r:embed="rId9" cstate="print"/>
            <a:srcRect/>
            <a:stretch>
              <a:fillRect/>
            </a:stretch>
          </p:blipFill>
          <p:spPr bwMode="auto">
            <a:xfrm>
              <a:off x="4539041" y="4771615"/>
              <a:ext cx="1290686" cy="621937"/>
            </a:xfrm>
            <a:prstGeom prst="rect">
              <a:avLst/>
            </a:prstGeom>
            <a:noFill/>
            <a:ln w="25400">
              <a:noFill/>
              <a:miter lim="800000"/>
              <a:headEnd/>
              <a:tailEnd type="none" w="lg" len="sm"/>
            </a:ln>
          </p:spPr>
        </p:pic>
        <p:pic>
          <p:nvPicPr>
            <p:cNvPr id="29716" name="Picture 8"/>
            <p:cNvPicPr>
              <a:picLocks noChangeAspect="1" noChangeArrowheads="1"/>
            </p:cNvPicPr>
            <p:nvPr/>
          </p:nvPicPr>
          <p:blipFill>
            <a:blip r:embed="rId10" cstate="print"/>
            <a:srcRect/>
            <a:stretch>
              <a:fillRect/>
            </a:stretch>
          </p:blipFill>
          <p:spPr bwMode="auto">
            <a:xfrm>
              <a:off x="5695951" y="5244561"/>
              <a:ext cx="487135" cy="457512"/>
            </a:xfrm>
            <a:prstGeom prst="rect">
              <a:avLst/>
            </a:prstGeom>
            <a:noFill/>
            <a:ln w="25400">
              <a:noFill/>
              <a:miter lim="800000"/>
              <a:headEnd/>
              <a:tailEnd type="none" w="lg" len="sm"/>
            </a:ln>
          </p:spPr>
        </p:pic>
        <p:pic>
          <p:nvPicPr>
            <p:cNvPr id="29717" name="Picture 9"/>
            <p:cNvPicPr>
              <a:picLocks noChangeAspect="1" noChangeArrowheads="1"/>
            </p:cNvPicPr>
            <p:nvPr/>
          </p:nvPicPr>
          <p:blipFill>
            <a:blip r:embed="rId11" cstate="print"/>
            <a:srcRect/>
            <a:stretch>
              <a:fillRect/>
            </a:stretch>
          </p:blipFill>
          <p:spPr bwMode="auto">
            <a:xfrm>
              <a:off x="3565670" y="4618165"/>
              <a:ext cx="776287" cy="657225"/>
            </a:xfrm>
            <a:prstGeom prst="rect">
              <a:avLst/>
            </a:prstGeom>
            <a:noFill/>
            <a:ln w="25400">
              <a:noFill/>
              <a:miter lim="800000"/>
              <a:headEnd/>
              <a:tailEnd type="none" w="lg" len="sm"/>
            </a:ln>
          </p:spPr>
        </p:pic>
        <p:pic>
          <p:nvPicPr>
            <p:cNvPr id="29718" name="Picture 10"/>
            <p:cNvPicPr>
              <a:picLocks noChangeAspect="1" noChangeArrowheads="1"/>
            </p:cNvPicPr>
            <p:nvPr/>
          </p:nvPicPr>
          <p:blipFill>
            <a:blip r:embed="rId12" cstate="print"/>
            <a:srcRect/>
            <a:stretch>
              <a:fillRect/>
            </a:stretch>
          </p:blipFill>
          <p:spPr bwMode="auto">
            <a:xfrm>
              <a:off x="4771592" y="6085113"/>
              <a:ext cx="472658" cy="424543"/>
            </a:xfrm>
            <a:prstGeom prst="rect">
              <a:avLst/>
            </a:prstGeom>
            <a:noFill/>
            <a:ln w="25400">
              <a:noFill/>
              <a:miter lim="800000"/>
              <a:headEnd/>
              <a:tailEnd type="none" w="lg" len="sm"/>
            </a:ln>
          </p:spPr>
        </p:pic>
        <p:pic>
          <p:nvPicPr>
            <p:cNvPr id="29719" name="Picture 11"/>
            <p:cNvPicPr>
              <a:picLocks noChangeAspect="1" noChangeArrowheads="1"/>
            </p:cNvPicPr>
            <p:nvPr/>
          </p:nvPicPr>
          <p:blipFill>
            <a:blip r:embed="rId13" cstate="print"/>
            <a:srcRect/>
            <a:stretch>
              <a:fillRect/>
            </a:stretch>
          </p:blipFill>
          <p:spPr bwMode="auto">
            <a:xfrm>
              <a:off x="6077631" y="4866236"/>
              <a:ext cx="910998" cy="411294"/>
            </a:xfrm>
            <a:prstGeom prst="rect">
              <a:avLst/>
            </a:prstGeom>
            <a:noFill/>
            <a:ln w="25400">
              <a:noFill/>
              <a:miter lim="800000"/>
              <a:headEnd/>
              <a:tailEnd type="none" w="lg" len="sm"/>
            </a:ln>
          </p:spPr>
        </p:pic>
        <p:pic>
          <p:nvPicPr>
            <p:cNvPr id="29720" name="Picture 12"/>
            <p:cNvPicPr>
              <a:picLocks noChangeAspect="1" noChangeArrowheads="1"/>
            </p:cNvPicPr>
            <p:nvPr/>
          </p:nvPicPr>
          <p:blipFill>
            <a:blip r:embed="rId14" cstate="print"/>
            <a:srcRect/>
            <a:stretch>
              <a:fillRect/>
            </a:stretch>
          </p:blipFill>
          <p:spPr bwMode="auto">
            <a:xfrm>
              <a:off x="5464630" y="6068291"/>
              <a:ext cx="1012371" cy="540698"/>
            </a:xfrm>
            <a:prstGeom prst="rect">
              <a:avLst/>
            </a:prstGeom>
            <a:noFill/>
            <a:ln w="25400">
              <a:noFill/>
              <a:miter lim="800000"/>
              <a:headEnd/>
              <a:tailEnd type="none" w="lg" len="sm"/>
            </a:ln>
          </p:spPr>
        </p:pic>
        <p:pic>
          <p:nvPicPr>
            <p:cNvPr id="29721" name="Picture 13"/>
            <p:cNvPicPr>
              <a:picLocks noChangeAspect="1" noChangeArrowheads="1"/>
            </p:cNvPicPr>
            <p:nvPr/>
          </p:nvPicPr>
          <p:blipFill>
            <a:blip r:embed="rId15" cstate="print"/>
            <a:srcRect/>
            <a:stretch>
              <a:fillRect/>
            </a:stretch>
          </p:blipFill>
          <p:spPr bwMode="auto">
            <a:xfrm>
              <a:off x="6113689" y="5630604"/>
              <a:ext cx="962025" cy="464036"/>
            </a:xfrm>
            <a:prstGeom prst="rect">
              <a:avLst/>
            </a:prstGeom>
            <a:noFill/>
            <a:ln w="25400">
              <a:noFill/>
              <a:miter lim="800000"/>
              <a:headEnd/>
              <a:tailEnd type="none" w="lg" len="sm"/>
            </a:ln>
          </p:spPr>
        </p:pic>
      </p:grpSp>
      <p:sp>
        <p:nvSpPr>
          <p:cNvPr id="28" name="AutoShape 16"/>
          <p:cNvSpPr>
            <a:spLocks noChangeArrowheads="1"/>
          </p:cNvSpPr>
          <p:nvPr/>
        </p:nvSpPr>
        <p:spPr bwMode="auto">
          <a:xfrm>
            <a:off x="4003840" y="1758949"/>
            <a:ext cx="4963948" cy="804672"/>
          </a:xfrm>
          <a:prstGeom prst="chevron">
            <a:avLst>
              <a:gd name="adj" fmla="val 53288"/>
            </a:avLst>
          </a:prstGeom>
          <a:solidFill>
            <a:srgbClr val="92D050"/>
          </a:solidFill>
          <a:ln w="9525">
            <a:solidFill>
              <a:schemeClr val="bg1"/>
            </a:solidFill>
            <a:miter lim="800000"/>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wrap="none" anchor="ctr"/>
          <a:lstStyle/>
          <a:p>
            <a:pPr>
              <a:defRPr/>
            </a:pPr>
            <a:endParaRPr lang="en-US" sz="1600">
              <a:latin typeface="+mn-lt"/>
              <a:ea typeface="MS PGothic" pitchFamily="34" charset="-128"/>
              <a:cs typeface="+mn-cs"/>
            </a:endParaRPr>
          </a:p>
        </p:txBody>
      </p:sp>
      <p:sp>
        <p:nvSpPr>
          <p:cNvPr id="29709" name="Text Box 20"/>
          <p:cNvSpPr txBox="1">
            <a:spLocks noChangeArrowheads="1"/>
          </p:cNvSpPr>
          <p:nvPr/>
        </p:nvSpPr>
        <p:spPr bwMode="auto">
          <a:xfrm>
            <a:off x="4567238" y="1790700"/>
            <a:ext cx="3789362" cy="681038"/>
          </a:xfrm>
          <a:prstGeom prst="rect">
            <a:avLst/>
          </a:prstGeom>
          <a:noFill/>
          <a:ln w="9525">
            <a:noFill/>
            <a:miter lim="800000"/>
            <a:headEnd/>
            <a:tailEnd/>
          </a:ln>
        </p:spPr>
        <p:txBody>
          <a:bodyPr>
            <a:spAutoFit/>
          </a:bodyPr>
          <a:lstStyle/>
          <a:p>
            <a:pPr>
              <a:lnSpc>
                <a:spcPts val="2300"/>
              </a:lnSpc>
            </a:pPr>
            <a:r>
              <a:rPr lang="en-US" sz="2000">
                <a:latin typeface="Futura Hv" pitchFamily="34" charset="0"/>
              </a:rPr>
              <a:t>Post-launch </a:t>
            </a:r>
          </a:p>
          <a:p>
            <a:pPr>
              <a:lnSpc>
                <a:spcPts val="2300"/>
              </a:lnSpc>
            </a:pPr>
            <a:r>
              <a:rPr lang="en-US" sz="2000">
                <a:latin typeface="Futura Hv" pitchFamily="34" charset="0"/>
              </a:rPr>
              <a:t>product portfolio management</a:t>
            </a:r>
            <a:endParaRPr lang="en-US" sz="3200">
              <a:latin typeface="Futura Hv" pitchFamily="34" charset="0"/>
            </a:endParaRPr>
          </a:p>
        </p:txBody>
      </p:sp>
    </p:spTree>
    <p:custDataLst>
      <p:tags r:id="rId1"/>
    </p:custDataLst>
  </p:cSld>
  <p:clrMapOvr>
    <a:masterClrMapping/>
  </p:clrMapOvr>
  <p:transition advTm="66113">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588949" y="2077509"/>
            <a:ext cx="6031052" cy="3423406"/>
          </a:xfrm>
          <a:prstGeom prst="rect">
            <a:avLst/>
          </a:prstGeom>
          <a:solidFill>
            <a:schemeClr val="bg1"/>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725" name="Rectangle 2"/>
          <p:cNvSpPr>
            <a:spLocks noGrp="1" noChangeArrowheads="1"/>
          </p:cNvSpPr>
          <p:nvPr>
            <p:ph type="title" idx="4294967295"/>
          </p:nvPr>
        </p:nvSpPr>
        <p:spPr>
          <a:xfrm>
            <a:off x="428625" y="50800"/>
            <a:ext cx="7805738" cy="1143000"/>
          </a:xfrm>
        </p:spPr>
        <p:txBody>
          <a:bodyPr/>
          <a:lstStyle/>
          <a:p>
            <a:pPr eaLnBrk="1" hangingPunct="1"/>
            <a:r>
              <a:rPr lang="en-US" smtClean="0">
                <a:ea typeface="MS PGothic" charset="-128"/>
              </a:rPr>
              <a:t>Order coverage</a:t>
            </a:r>
          </a:p>
        </p:txBody>
      </p:sp>
      <p:sp>
        <p:nvSpPr>
          <p:cNvPr id="30726" name="Rectangle 3"/>
          <p:cNvSpPr>
            <a:spLocks noGrp="1" noChangeArrowheads="1"/>
          </p:cNvSpPr>
          <p:nvPr>
            <p:ph type="body" sz="half" idx="4294967295"/>
          </p:nvPr>
        </p:nvSpPr>
        <p:spPr>
          <a:xfrm>
            <a:off x="342900" y="1376363"/>
            <a:ext cx="8134350" cy="5027612"/>
          </a:xfrm>
        </p:spPr>
        <p:txBody>
          <a:bodyPr/>
          <a:lstStyle/>
          <a:p>
            <a:pPr eaLnBrk="1" hangingPunct="1">
              <a:lnSpc>
                <a:spcPct val="80000"/>
              </a:lnSpc>
            </a:pPr>
            <a:r>
              <a:rPr lang="en-US" sz="2400" dirty="0" smtClean="0">
                <a:ea typeface="MS PGothic" charset="-128"/>
              </a:rPr>
              <a:t>A customer order is </a:t>
            </a:r>
            <a:r>
              <a:rPr lang="en-US" sz="2400" i="1" dirty="0" smtClean="0">
                <a:latin typeface="Futura Hv" pitchFamily="34" charset="0"/>
                <a:ea typeface="MS PGothic" charset="-128"/>
              </a:rPr>
              <a:t>covered</a:t>
            </a:r>
            <a:r>
              <a:rPr lang="en-US" sz="2400" dirty="0" smtClean="0">
                <a:latin typeface="Futura Hv" pitchFamily="34" charset="0"/>
                <a:ea typeface="MS PGothic" charset="-128"/>
              </a:rPr>
              <a:t> </a:t>
            </a:r>
            <a:r>
              <a:rPr lang="en-US" sz="2400" dirty="0" smtClean="0">
                <a:ea typeface="MS PGothic" charset="-128"/>
              </a:rPr>
              <a:t> by a product portfolio if all of its products are included in the portfolio</a:t>
            </a:r>
            <a:br>
              <a:rPr lang="en-US" sz="2400" dirty="0" smtClean="0">
                <a:ea typeface="MS PGothic" charset="-128"/>
              </a:rPr>
            </a:br>
            <a:r>
              <a:rPr lang="en-US" sz="2400" dirty="0" smtClean="0">
                <a:ea typeface="MS PGothic" charset="-128"/>
              </a:rPr>
              <a:t/>
            </a:r>
            <a:br>
              <a:rPr lang="en-US" sz="2400" dirty="0" smtClean="0">
                <a:ea typeface="MS PGothic" charset="-128"/>
              </a:rPr>
            </a:br>
            <a:r>
              <a:rPr lang="en-US" sz="2400" dirty="0" smtClean="0">
                <a:ea typeface="MS PGothic" charset="-128"/>
              </a:rPr>
              <a:t/>
            </a:r>
            <a:br>
              <a:rPr lang="en-US" sz="2400" dirty="0" smtClean="0">
                <a:ea typeface="MS PGothic" charset="-128"/>
              </a:rPr>
            </a:br>
            <a:r>
              <a:rPr lang="en-US" sz="2400" dirty="0" smtClean="0">
                <a:ea typeface="MS PGothic" charset="-128"/>
              </a:rPr>
              <a:t/>
            </a:r>
            <a:br>
              <a:rPr lang="en-US" sz="2400" dirty="0" smtClean="0">
                <a:ea typeface="MS PGothic" charset="-128"/>
              </a:rPr>
            </a:br>
            <a:r>
              <a:rPr lang="en-US" sz="2400" dirty="0" smtClean="0">
                <a:ea typeface="MS PGothic" charset="-128"/>
              </a:rPr>
              <a:t/>
            </a:r>
            <a:br>
              <a:rPr lang="en-US" sz="2400" dirty="0" smtClean="0">
                <a:ea typeface="MS PGothic" charset="-128"/>
              </a:rPr>
            </a:br>
            <a:r>
              <a:rPr lang="en-US" sz="2400" dirty="0" smtClean="0">
                <a:ea typeface="MS PGothic" charset="-128"/>
              </a:rPr>
              <a:t/>
            </a:r>
            <a:br>
              <a:rPr lang="en-US" sz="2400" dirty="0" smtClean="0">
                <a:ea typeface="MS PGothic" charset="-128"/>
              </a:rPr>
            </a:br>
            <a:r>
              <a:rPr lang="en-US" sz="2400" dirty="0" smtClean="0">
                <a:ea typeface="MS PGothic" charset="-128"/>
              </a:rPr>
              <a:t/>
            </a:r>
            <a:br>
              <a:rPr lang="en-US" sz="2400" dirty="0" smtClean="0">
                <a:ea typeface="MS PGothic" charset="-128"/>
              </a:rPr>
            </a:br>
            <a:r>
              <a:rPr lang="en-US" sz="2400" dirty="0" smtClean="0">
                <a:ea typeface="MS PGothic" charset="-128"/>
              </a:rPr>
              <a:t/>
            </a:r>
            <a:br>
              <a:rPr lang="en-US" sz="2400" dirty="0" smtClean="0">
                <a:ea typeface="MS PGothic" charset="-128"/>
              </a:rPr>
            </a:br>
            <a:r>
              <a:rPr lang="en-US" sz="2400" dirty="0" smtClean="0">
                <a:ea typeface="MS PGothic" charset="-128"/>
              </a:rPr>
              <a:t/>
            </a:r>
            <a:br>
              <a:rPr lang="en-US" sz="2400" dirty="0" smtClean="0">
                <a:ea typeface="MS PGothic" charset="-128"/>
              </a:rPr>
            </a:br>
            <a:r>
              <a:rPr lang="en-US" sz="2400" dirty="0" smtClean="0">
                <a:ea typeface="MS PGothic" charset="-128"/>
              </a:rPr>
              <a:t/>
            </a:r>
            <a:br>
              <a:rPr lang="en-US" sz="2400" dirty="0" smtClean="0">
                <a:ea typeface="MS PGothic" charset="-128"/>
              </a:rPr>
            </a:br>
            <a:r>
              <a:rPr lang="en-US" sz="2400" dirty="0" smtClean="0">
                <a:ea typeface="MS PGothic" charset="-128"/>
              </a:rPr>
              <a:t/>
            </a:r>
            <a:br>
              <a:rPr lang="en-US" sz="2400" dirty="0" smtClean="0">
                <a:ea typeface="MS PGothic" charset="-128"/>
              </a:rPr>
            </a:br>
            <a:r>
              <a:rPr lang="en-US" sz="2400" dirty="0" smtClean="0">
                <a:ea typeface="MS PGothic" charset="-128"/>
              </a:rPr>
              <a:t/>
            </a:r>
            <a:br>
              <a:rPr lang="en-US" sz="2400" dirty="0" smtClean="0">
                <a:ea typeface="MS PGothic" charset="-128"/>
              </a:rPr>
            </a:br>
            <a:endParaRPr lang="en-US" sz="2400" dirty="0" smtClean="0">
              <a:ea typeface="MS PGothic" charset="-128"/>
            </a:endParaRPr>
          </a:p>
          <a:p>
            <a:pPr eaLnBrk="1" hangingPunct="1">
              <a:lnSpc>
                <a:spcPct val="80000"/>
              </a:lnSpc>
            </a:pPr>
            <a:r>
              <a:rPr lang="en-US" sz="2400" i="1" dirty="0" smtClean="0">
                <a:latin typeface="Futura Hv" pitchFamily="34" charset="0"/>
                <a:ea typeface="MS PGothic" charset="-128"/>
              </a:rPr>
              <a:t>Order, revenue or margin coverage  </a:t>
            </a:r>
            <a:r>
              <a:rPr lang="en-US" sz="2400" dirty="0" smtClean="0">
                <a:ea typeface="MS PGothic" charset="-128"/>
              </a:rPr>
              <a:t>of a portfolio is the number, revenue or margin of historical orders that can be completely fulfilled from the portfolio</a:t>
            </a:r>
          </a:p>
        </p:txBody>
      </p:sp>
      <p:grpSp>
        <p:nvGrpSpPr>
          <p:cNvPr id="2" name="Group 78"/>
          <p:cNvGrpSpPr>
            <a:grpSpLocks/>
          </p:cNvGrpSpPr>
          <p:nvPr/>
        </p:nvGrpSpPr>
        <p:grpSpPr bwMode="auto">
          <a:xfrm>
            <a:off x="2233613" y="2601913"/>
            <a:ext cx="2797175" cy="2476500"/>
            <a:chOff x="1994305" y="2754079"/>
            <a:chExt cx="2797534" cy="2477082"/>
          </a:xfrm>
        </p:grpSpPr>
        <p:pic>
          <p:nvPicPr>
            <p:cNvPr id="30739" name="Picture 2"/>
            <p:cNvPicPr>
              <a:picLocks noChangeAspect="1" noChangeArrowheads="1"/>
            </p:cNvPicPr>
            <p:nvPr/>
          </p:nvPicPr>
          <p:blipFill>
            <a:blip r:embed="rId3" cstate="print"/>
            <a:srcRect/>
            <a:stretch>
              <a:fillRect/>
            </a:stretch>
          </p:blipFill>
          <p:spPr bwMode="auto">
            <a:xfrm>
              <a:off x="1994305" y="2754079"/>
              <a:ext cx="720641" cy="574071"/>
            </a:xfrm>
            <a:prstGeom prst="rect">
              <a:avLst/>
            </a:prstGeom>
            <a:noFill/>
            <a:ln w="25400">
              <a:noFill/>
              <a:miter lim="800000"/>
              <a:headEnd/>
              <a:tailEnd type="none" w="lg" len="sm"/>
            </a:ln>
          </p:spPr>
        </p:pic>
        <p:pic>
          <p:nvPicPr>
            <p:cNvPr id="30740" name="Picture 3"/>
            <p:cNvPicPr>
              <a:picLocks noChangeAspect="1" noChangeArrowheads="1"/>
            </p:cNvPicPr>
            <p:nvPr/>
          </p:nvPicPr>
          <p:blipFill>
            <a:blip r:embed="rId4" cstate="print"/>
            <a:srcRect/>
            <a:stretch>
              <a:fillRect/>
            </a:stretch>
          </p:blipFill>
          <p:spPr bwMode="auto">
            <a:xfrm>
              <a:off x="2127880" y="4824279"/>
              <a:ext cx="469081" cy="372860"/>
            </a:xfrm>
            <a:prstGeom prst="rect">
              <a:avLst/>
            </a:prstGeom>
            <a:noFill/>
            <a:ln w="25400">
              <a:noFill/>
              <a:miter lim="800000"/>
              <a:headEnd/>
              <a:tailEnd type="none" w="lg" len="sm"/>
            </a:ln>
          </p:spPr>
        </p:pic>
        <p:pic>
          <p:nvPicPr>
            <p:cNvPr id="30741" name="Picture 4"/>
            <p:cNvPicPr>
              <a:picLocks noChangeAspect="1" noChangeArrowheads="1"/>
            </p:cNvPicPr>
            <p:nvPr/>
          </p:nvPicPr>
          <p:blipFill>
            <a:blip r:embed="rId5" cstate="print"/>
            <a:srcRect/>
            <a:stretch>
              <a:fillRect/>
            </a:stretch>
          </p:blipFill>
          <p:spPr bwMode="auto">
            <a:xfrm>
              <a:off x="2048951" y="3370322"/>
              <a:ext cx="590792" cy="375174"/>
            </a:xfrm>
            <a:prstGeom prst="rect">
              <a:avLst/>
            </a:prstGeom>
            <a:noFill/>
            <a:ln w="25400">
              <a:noFill/>
              <a:miter lim="800000"/>
              <a:headEnd/>
              <a:tailEnd type="none" w="lg" len="sm"/>
            </a:ln>
          </p:spPr>
        </p:pic>
        <p:pic>
          <p:nvPicPr>
            <p:cNvPr id="30742" name="Picture 5"/>
            <p:cNvPicPr>
              <a:picLocks noChangeAspect="1" noChangeArrowheads="1"/>
            </p:cNvPicPr>
            <p:nvPr/>
          </p:nvPicPr>
          <p:blipFill>
            <a:blip r:embed="rId6" cstate="print"/>
            <a:srcRect/>
            <a:stretch>
              <a:fillRect/>
            </a:stretch>
          </p:blipFill>
          <p:spPr bwMode="auto">
            <a:xfrm>
              <a:off x="2078535" y="4299295"/>
              <a:ext cx="448731" cy="362550"/>
            </a:xfrm>
            <a:prstGeom prst="rect">
              <a:avLst/>
            </a:prstGeom>
            <a:noFill/>
            <a:ln w="25400">
              <a:noFill/>
              <a:miter lim="800000"/>
              <a:headEnd/>
              <a:tailEnd type="none" w="lg" len="sm"/>
            </a:ln>
          </p:spPr>
        </p:pic>
        <p:pic>
          <p:nvPicPr>
            <p:cNvPr id="30743" name="Picture 6"/>
            <p:cNvPicPr>
              <a:picLocks noChangeAspect="1" noChangeArrowheads="1"/>
            </p:cNvPicPr>
            <p:nvPr/>
          </p:nvPicPr>
          <p:blipFill>
            <a:blip r:embed="rId7" cstate="print"/>
            <a:srcRect/>
            <a:stretch>
              <a:fillRect/>
            </a:stretch>
          </p:blipFill>
          <p:spPr bwMode="auto">
            <a:xfrm>
              <a:off x="2742546" y="3863443"/>
              <a:ext cx="476011" cy="387860"/>
            </a:xfrm>
            <a:prstGeom prst="rect">
              <a:avLst/>
            </a:prstGeom>
            <a:noFill/>
            <a:ln w="25400">
              <a:noFill/>
              <a:miter lim="800000"/>
              <a:headEnd/>
              <a:tailEnd type="none" w="lg" len="sm"/>
            </a:ln>
          </p:spPr>
        </p:pic>
        <p:pic>
          <p:nvPicPr>
            <p:cNvPr id="30744" name="Picture 9"/>
            <p:cNvPicPr>
              <a:picLocks noChangeAspect="1" noChangeArrowheads="1"/>
            </p:cNvPicPr>
            <p:nvPr/>
          </p:nvPicPr>
          <p:blipFill>
            <a:blip r:embed="rId8" cstate="print"/>
            <a:srcRect/>
            <a:stretch>
              <a:fillRect/>
            </a:stretch>
          </p:blipFill>
          <p:spPr bwMode="auto">
            <a:xfrm>
              <a:off x="2075061" y="3820265"/>
              <a:ext cx="468940" cy="397016"/>
            </a:xfrm>
            <a:prstGeom prst="rect">
              <a:avLst/>
            </a:prstGeom>
            <a:noFill/>
            <a:ln w="25400">
              <a:noFill/>
              <a:miter lim="800000"/>
              <a:headEnd/>
              <a:tailEnd type="none" w="lg" len="sm"/>
            </a:ln>
          </p:spPr>
        </p:pic>
        <p:pic>
          <p:nvPicPr>
            <p:cNvPr id="30745" name="Picture 10"/>
            <p:cNvPicPr>
              <a:picLocks noChangeAspect="1" noChangeArrowheads="1"/>
            </p:cNvPicPr>
            <p:nvPr/>
          </p:nvPicPr>
          <p:blipFill>
            <a:blip r:embed="rId9" cstate="print"/>
            <a:srcRect/>
            <a:stretch>
              <a:fillRect/>
            </a:stretch>
          </p:blipFill>
          <p:spPr bwMode="auto">
            <a:xfrm>
              <a:off x="2780744" y="4317080"/>
              <a:ext cx="393939" cy="353838"/>
            </a:xfrm>
            <a:prstGeom prst="rect">
              <a:avLst/>
            </a:prstGeom>
            <a:noFill/>
            <a:ln w="25400">
              <a:noFill/>
              <a:miter lim="800000"/>
              <a:headEnd/>
              <a:tailEnd type="none" w="lg" len="sm"/>
            </a:ln>
          </p:spPr>
        </p:pic>
        <p:pic>
          <p:nvPicPr>
            <p:cNvPr id="30746" name="Picture 11"/>
            <p:cNvPicPr>
              <a:picLocks noChangeAspect="1" noChangeArrowheads="1"/>
            </p:cNvPicPr>
            <p:nvPr/>
          </p:nvPicPr>
          <p:blipFill>
            <a:blip r:embed="rId10" cstate="print"/>
            <a:srcRect/>
            <a:stretch>
              <a:fillRect/>
            </a:stretch>
          </p:blipFill>
          <p:spPr bwMode="auto">
            <a:xfrm>
              <a:off x="2698883" y="3419146"/>
              <a:ext cx="521896" cy="235624"/>
            </a:xfrm>
            <a:prstGeom prst="rect">
              <a:avLst/>
            </a:prstGeom>
            <a:noFill/>
            <a:ln w="25400">
              <a:noFill/>
              <a:miter lim="800000"/>
              <a:headEnd/>
              <a:tailEnd type="none" w="lg" len="sm"/>
            </a:ln>
          </p:spPr>
        </p:pic>
        <p:pic>
          <p:nvPicPr>
            <p:cNvPr id="30747" name="Picture 12"/>
            <p:cNvPicPr>
              <a:picLocks noChangeAspect="1" noChangeArrowheads="1"/>
            </p:cNvPicPr>
            <p:nvPr/>
          </p:nvPicPr>
          <p:blipFill>
            <a:blip r:embed="rId11" cstate="print"/>
            <a:srcRect/>
            <a:stretch>
              <a:fillRect/>
            </a:stretch>
          </p:blipFill>
          <p:spPr bwMode="auto">
            <a:xfrm>
              <a:off x="2705123" y="2869562"/>
              <a:ext cx="843766" cy="450648"/>
            </a:xfrm>
            <a:prstGeom prst="rect">
              <a:avLst/>
            </a:prstGeom>
            <a:noFill/>
            <a:ln w="25400">
              <a:noFill/>
              <a:miter lim="800000"/>
              <a:headEnd/>
              <a:tailEnd type="none" w="lg" len="sm"/>
            </a:ln>
          </p:spPr>
        </p:pic>
        <p:pic>
          <p:nvPicPr>
            <p:cNvPr id="30748" name="Picture 13"/>
            <p:cNvPicPr>
              <a:picLocks noChangeAspect="1" noChangeArrowheads="1"/>
            </p:cNvPicPr>
            <p:nvPr/>
          </p:nvPicPr>
          <p:blipFill>
            <a:blip r:embed="rId12" cstate="print"/>
            <a:srcRect/>
            <a:stretch>
              <a:fillRect/>
            </a:stretch>
          </p:blipFill>
          <p:spPr bwMode="auto">
            <a:xfrm>
              <a:off x="2660039" y="4888665"/>
              <a:ext cx="618359" cy="298267"/>
            </a:xfrm>
            <a:prstGeom prst="rect">
              <a:avLst/>
            </a:prstGeom>
            <a:noFill/>
            <a:ln w="25400">
              <a:noFill/>
              <a:miter lim="800000"/>
              <a:headEnd/>
              <a:tailEnd type="none" w="lg" len="sm"/>
            </a:ln>
          </p:spPr>
        </p:pic>
        <p:pic>
          <p:nvPicPr>
            <p:cNvPr id="30749" name="Picture 6"/>
            <p:cNvPicPr>
              <a:picLocks noChangeAspect="1" noChangeArrowheads="1"/>
            </p:cNvPicPr>
            <p:nvPr/>
          </p:nvPicPr>
          <p:blipFill>
            <a:blip r:embed="rId7" cstate="print"/>
            <a:srcRect/>
            <a:stretch>
              <a:fillRect/>
            </a:stretch>
          </p:blipFill>
          <p:spPr bwMode="auto">
            <a:xfrm>
              <a:off x="3537405" y="4843301"/>
              <a:ext cx="476011" cy="387860"/>
            </a:xfrm>
            <a:prstGeom prst="rect">
              <a:avLst/>
            </a:prstGeom>
            <a:noFill/>
            <a:ln w="25400">
              <a:noFill/>
              <a:miter lim="800000"/>
              <a:headEnd/>
              <a:tailEnd type="none" w="lg" len="sm"/>
            </a:ln>
          </p:spPr>
        </p:pic>
        <p:pic>
          <p:nvPicPr>
            <p:cNvPr id="30750" name="Picture 10"/>
            <p:cNvPicPr>
              <a:picLocks noChangeAspect="1" noChangeArrowheads="1"/>
            </p:cNvPicPr>
            <p:nvPr/>
          </p:nvPicPr>
          <p:blipFill>
            <a:blip r:embed="rId13" cstate="print"/>
            <a:srcRect/>
            <a:stretch>
              <a:fillRect/>
            </a:stretch>
          </p:blipFill>
          <p:spPr bwMode="auto">
            <a:xfrm>
              <a:off x="3561002" y="2938018"/>
              <a:ext cx="393939" cy="353838"/>
            </a:xfrm>
            <a:prstGeom prst="rect">
              <a:avLst/>
            </a:prstGeom>
            <a:noFill/>
            <a:ln w="25400">
              <a:noFill/>
              <a:miter lim="800000"/>
              <a:headEnd/>
              <a:tailEnd type="none" w="lg" len="sm"/>
            </a:ln>
          </p:spPr>
        </p:pic>
        <p:pic>
          <p:nvPicPr>
            <p:cNvPr id="30751" name="Picture 13"/>
            <p:cNvPicPr>
              <a:picLocks noChangeAspect="1" noChangeArrowheads="1"/>
            </p:cNvPicPr>
            <p:nvPr/>
          </p:nvPicPr>
          <p:blipFill>
            <a:blip r:embed="rId12" cstate="print"/>
            <a:srcRect/>
            <a:stretch>
              <a:fillRect/>
            </a:stretch>
          </p:blipFill>
          <p:spPr bwMode="auto">
            <a:xfrm>
              <a:off x="3427540" y="3437022"/>
              <a:ext cx="618359" cy="298267"/>
            </a:xfrm>
            <a:prstGeom prst="rect">
              <a:avLst/>
            </a:prstGeom>
            <a:noFill/>
            <a:ln w="25400">
              <a:noFill/>
              <a:miter lim="800000"/>
              <a:headEnd/>
              <a:tailEnd type="none" w="lg" len="sm"/>
            </a:ln>
          </p:spPr>
        </p:pic>
        <p:pic>
          <p:nvPicPr>
            <p:cNvPr id="30752" name="Picture 5"/>
            <p:cNvPicPr>
              <a:picLocks noChangeAspect="1" noChangeArrowheads="1"/>
            </p:cNvPicPr>
            <p:nvPr/>
          </p:nvPicPr>
          <p:blipFill>
            <a:blip r:embed="rId14" cstate="print"/>
            <a:srcRect/>
            <a:stretch>
              <a:fillRect/>
            </a:stretch>
          </p:blipFill>
          <p:spPr bwMode="auto">
            <a:xfrm>
              <a:off x="4210631" y="4353731"/>
              <a:ext cx="448731" cy="362550"/>
            </a:xfrm>
            <a:prstGeom prst="rect">
              <a:avLst/>
            </a:prstGeom>
            <a:noFill/>
            <a:ln w="25400">
              <a:noFill/>
              <a:miter lim="800000"/>
              <a:headEnd/>
              <a:tailEnd type="none" w="lg" len="sm"/>
            </a:ln>
          </p:spPr>
        </p:pic>
        <p:pic>
          <p:nvPicPr>
            <p:cNvPr id="30753" name="Picture 7"/>
            <p:cNvPicPr>
              <a:picLocks noChangeAspect="1" noChangeArrowheads="1"/>
            </p:cNvPicPr>
            <p:nvPr/>
          </p:nvPicPr>
          <p:blipFill>
            <a:blip r:embed="rId15" cstate="print"/>
            <a:srcRect/>
            <a:stretch>
              <a:fillRect/>
            </a:stretch>
          </p:blipFill>
          <p:spPr bwMode="auto">
            <a:xfrm>
              <a:off x="4056708" y="4797213"/>
              <a:ext cx="716983" cy="345489"/>
            </a:xfrm>
            <a:prstGeom prst="rect">
              <a:avLst/>
            </a:prstGeom>
            <a:noFill/>
            <a:ln w="25400">
              <a:noFill/>
              <a:miter lim="800000"/>
              <a:headEnd/>
              <a:tailEnd type="none" w="lg" len="sm"/>
            </a:ln>
          </p:spPr>
        </p:pic>
        <p:pic>
          <p:nvPicPr>
            <p:cNvPr id="30754" name="Picture 9"/>
            <p:cNvPicPr>
              <a:picLocks noChangeAspect="1" noChangeArrowheads="1"/>
            </p:cNvPicPr>
            <p:nvPr/>
          </p:nvPicPr>
          <p:blipFill>
            <a:blip r:embed="rId16" cstate="print"/>
            <a:srcRect/>
            <a:stretch>
              <a:fillRect/>
            </a:stretch>
          </p:blipFill>
          <p:spPr bwMode="auto">
            <a:xfrm>
              <a:off x="4243449" y="3348480"/>
              <a:ext cx="468940" cy="397016"/>
            </a:xfrm>
            <a:prstGeom prst="rect">
              <a:avLst/>
            </a:prstGeom>
            <a:noFill/>
            <a:ln w="25400">
              <a:noFill/>
              <a:miter lim="800000"/>
              <a:headEnd/>
              <a:tailEnd type="none" w="lg" len="sm"/>
            </a:ln>
          </p:spPr>
        </p:pic>
        <p:pic>
          <p:nvPicPr>
            <p:cNvPr id="30755" name="Picture 2"/>
            <p:cNvPicPr>
              <a:picLocks noChangeAspect="1" noChangeArrowheads="1"/>
            </p:cNvPicPr>
            <p:nvPr/>
          </p:nvPicPr>
          <p:blipFill>
            <a:blip r:embed="rId17" cstate="print"/>
            <a:srcRect/>
            <a:stretch>
              <a:fillRect/>
            </a:stretch>
          </p:blipFill>
          <p:spPr bwMode="auto">
            <a:xfrm>
              <a:off x="4079627" y="3758815"/>
              <a:ext cx="712212" cy="557134"/>
            </a:xfrm>
            <a:prstGeom prst="rect">
              <a:avLst/>
            </a:prstGeom>
            <a:noFill/>
            <a:ln w="25400">
              <a:noFill/>
              <a:miter lim="800000"/>
              <a:headEnd/>
              <a:tailEnd type="none" w="lg" len="sm"/>
            </a:ln>
          </p:spPr>
        </p:pic>
        <p:pic>
          <p:nvPicPr>
            <p:cNvPr id="30756" name="Picture 4"/>
            <p:cNvPicPr>
              <a:picLocks noChangeAspect="1" noChangeArrowheads="1"/>
            </p:cNvPicPr>
            <p:nvPr/>
          </p:nvPicPr>
          <p:blipFill>
            <a:blip r:embed="rId18" cstate="print"/>
            <a:srcRect/>
            <a:stretch>
              <a:fillRect/>
            </a:stretch>
          </p:blipFill>
          <p:spPr bwMode="auto">
            <a:xfrm>
              <a:off x="4197009" y="2904142"/>
              <a:ext cx="540395" cy="370705"/>
            </a:xfrm>
            <a:prstGeom prst="rect">
              <a:avLst/>
            </a:prstGeom>
            <a:noFill/>
            <a:ln w="25400">
              <a:noFill/>
              <a:miter lim="800000"/>
              <a:headEnd/>
              <a:tailEnd type="none" w="lg" len="sm"/>
            </a:ln>
          </p:spPr>
        </p:pic>
        <p:pic>
          <p:nvPicPr>
            <p:cNvPr id="30757" name="Picture 6"/>
            <p:cNvPicPr>
              <a:picLocks noChangeAspect="1" noChangeArrowheads="1"/>
            </p:cNvPicPr>
            <p:nvPr/>
          </p:nvPicPr>
          <p:blipFill>
            <a:blip r:embed="rId19" cstate="print"/>
            <a:srcRect/>
            <a:stretch>
              <a:fillRect/>
            </a:stretch>
          </p:blipFill>
          <p:spPr bwMode="auto">
            <a:xfrm>
              <a:off x="3496704" y="4371517"/>
              <a:ext cx="511477" cy="399201"/>
            </a:xfrm>
            <a:prstGeom prst="rect">
              <a:avLst/>
            </a:prstGeom>
            <a:noFill/>
            <a:ln w="25400">
              <a:noFill/>
              <a:miter lim="800000"/>
              <a:headEnd/>
              <a:tailEnd type="none" w="lg" len="sm"/>
            </a:ln>
          </p:spPr>
        </p:pic>
      </p:grpSp>
      <p:sp>
        <p:nvSpPr>
          <p:cNvPr id="12293" name="TextBox 40"/>
          <p:cNvSpPr txBox="1">
            <a:spLocks noChangeArrowheads="1"/>
          </p:cNvSpPr>
          <p:nvPr/>
        </p:nvSpPr>
        <p:spPr bwMode="auto">
          <a:xfrm>
            <a:off x="2133600" y="5116513"/>
            <a:ext cx="3200400" cy="369332"/>
          </a:xfrm>
          <a:prstGeom prst="rect">
            <a:avLst/>
          </a:prstGeom>
          <a:noFill/>
          <a:ln w="9525">
            <a:noFill/>
            <a:miter lim="800000"/>
            <a:headEnd/>
            <a:tailEnd/>
          </a:ln>
        </p:spPr>
        <p:txBody>
          <a:bodyPr>
            <a:spAutoFit/>
          </a:bodyPr>
          <a:lstStyle/>
          <a:p>
            <a:pPr algn="ctr" eaLnBrk="0" hangingPunct="0">
              <a:defRPr/>
            </a:pPr>
            <a:r>
              <a:rPr lang="en-US" sz="1800" dirty="0">
                <a:latin typeface="+mn-lt"/>
                <a:ea typeface="MS PGothic" pitchFamily="34" charset="-128"/>
                <a:cs typeface="+mn-cs"/>
              </a:rPr>
              <a:t>A product portfolio </a:t>
            </a:r>
          </a:p>
        </p:txBody>
      </p:sp>
      <p:sp>
        <p:nvSpPr>
          <p:cNvPr id="12294" name="TextBox 41"/>
          <p:cNvSpPr txBox="1">
            <a:spLocks noChangeArrowheads="1"/>
          </p:cNvSpPr>
          <p:nvPr/>
        </p:nvSpPr>
        <p:spPr bwMode="auto">
          <a:xfrm>
            <a:off x="1219200" y="2111375"/>
            <a:ext cx="3440113" cy="369332"/>
          </a:xfrm>
          <a:prstGeom prst="rect">
            <a:avLst/>
          </a:prstGeom>
          <a:noFill/>
          <a:ln w="9525">
            <a:noFill/>
            <a:miter lim="800000"/>
            <a:headEnd/>
            <a:tailEnd/>
          </a:ln>
        </p:spPr>
        <p:txBody>
          <a:bodyPr>
            <a:spAutoFit/>
          </a:bodyPr>
          <a:lstStyle/>
          <a:p>
            <a:pPr algn="ctr" eaLnBrk="0" hangingPunct="0">
              <a:defRPr/>
            </a:pPr>
            <a:r>
              <a:rPr lang="en-US" sz="1800" dirty="0">
                <a:solidFill>
                  <a:schemeClr val="accent1"/>
                </a:solidFill>
                <a:latin typeface="+mn-lt"/>
                <a:ea typeface="MS PGothic" pitchFamily="34" charset="-128"/>
                <a:cs typeface="+mn-cs"/>
              </a:rPr>
              <a:t>covered order</a:t>
            </a:r>
          </a:p>
        </p:txBody>
      </p:sp>
      <p:grpSp>
        <p:nvGrpSpPr>
          <p:cNvPr id="3" name="Group 33"/>
          <p:cNvGrpSpPr>
            <a:grpSpLocks/>
          </p:cNvGrpSpPr>
          <p:nvPr/>
        </p:nvGrpSpPr>
        <p:grpSpPr bwMode="auto">
          <a:xfrm>
            <a:off x="4613275" y="2286000"/>
            <a:ext cx="3200400" cy="2982913"/>
            <a:chOff x="4613730" y="2438400"/>
            <a:chExt cx="3200400" cy="2982913"/>
          </a:xfrm>
        </p:grpSpPr>
        <p:cxnSp>
          <p:nvCxnSpPr>
            <p:cNvPr id="30735" name="Straight Connector 71"/>
            <p:cNvCxnSpPr>
              <a:cxnSpLocks noChangeShapeType="1"/>
            </p:cNvCxnSpPr>
            <p:nvPr/>
          </p:nvCxnSpPr>
          <p:spPr bwMode="auto">
            <a:xfrm rot="5400000">
              <a:off x="3994943" y="3929857"/>
              <a:ext cx="2982913" cy="0"/>
            </a:xfrm>
            <a:prstGeom prst="line">
              <a:avLst/>
            </a:prstGeom>
            <a:noFill/>
            <a:ln w="25400" algn="ctr">
              <a:solidFill>
                <a:srgbClr val="CBC9BD"/>
              </a:solidFill>
              <a:prstDash val="sysDot"/>
              <a:round/>
              <a:headEnd/>
              <a:tailEnd type="none" w="lg" len="sm"/>
            </a:ln>
          </p:spPr>
        </p:cxnSp>
        <p:grpSp>
          <p:nvGrpSpPr>
            <p:cNvPr id="4" name="Group 32"/>
            <p:cNvGrpSpPr>
              <a:grpSpLocks/>
            </p:cNvGrpSpPr>
            <p:nvPr/>
          </p:nvGrpSpPr>
          <p:grpSpPr bwMode="auto">
            <a:xfrm>
              <a:off x="4613730" y="2738438"/>
              <a:ext cx="3200400" cy="1312183"/>
              <a:chOff x="4613730" y="2738438"/>
              <a:chExt cx="3200400" cy="1312183"/>
            </a:xfrm>
          </p:grpSpPr>
          <p:sp>
            <p:nvSpPr>
              <p:cNvPr id="12299" name="TextBox 69"/>
              <p:cNvSpPr txBox="1">
                <a:spLocks noChangeArrowheads="1"/>
              </p:cNvSpPr>
              <p:nvPr/>
            </p:nvSpPr>
            <p:spPr bwMode="auto">
              <a:xfrm>
                <a:off x="4613730" y="2738438"/>
                <a:ext cx="3200400" cy="646331"/>
              </a:xfrm>
              <a:prstGeom prst="rect">
                <a:avLst/>
              </a:prstGeom>
              <a:noFill/>
              <a:ln w="9525">
                <a:noFill/>
                <a:miter lim="800000"/>
                <a:headEnd/>
                <a:tailEnd/>
              </a:ln>
            </p:spPr>
            <p:txBody>
              <a:bodyPr>
                <a:spAutoFit/>
              </a:bodyPr>
              <a:lstStyle/>
              <a:p>
                <a:pPr algn="ctr" eaLnBrk="0" hangingPunct="0">
                  <a:defRPr/>
                </a:pPr>
                <a:r>
                  <a:rPr lang="en-US" sz="1800" dirty="0">
                    <a:solidFill>
                      <a:srgbClr val="FF0000"/>
                    </a:solidFill>
                    <a:latin typeface="+mn-lt"/>
                    <a:ea typeface="MS PGothic" pitchFamily="34" charset="-128"/>
                    <a:cs typeface="+mn-cs"/>
                  </a:rPr>
                  <a:t>non-covered </a:t>
                </a:r>
                <a:br>
                  <a:rPr lang="en-US" sz="1800" dirty="0">
                    <a:solidFill>
                      <a:srgbClr val="FF0000"/>
                    </a:solidFill>
                    <a:latin typeface="+mn-lt"/>
                    <a:ea typeface="MS PGothic" pitchFamily="34" charset="-128"/>
                    <a:cs typeface="+mn-cs"/>
                  </a:rPr>
                </a:br>
                <a:r>
                  <a:rPr lang="en-US" sz="1800" dirty="0">
                    <a:solidFill>
                      <a:srgbClr val="FF0000"/>
                    </a:solidFill>
                    <a:latin typeface="+mn-lt"/>
                    <a:ea typeface="MS PGothic" pitchFamily="34" charset="-128"/>
                    <a:cs typeface="+mn-cs"/>
                  </a:rPr>
                  <a:t>order</a:t>
                </a:r>
              </a:p>
            </p:txBody>
          </p:sp>
          <p:pic>
            <p:nvPicPr>
              <p:cNvPr id="30738" name="Picture 4"/>
              <p:cNvPicPr>
                <a:picLocks noChangeAspect="1" noChangeArrowheads="1"/>
              </p:cNvPicPr>
              <p:nvPr/>
            </p:nvPicPr>
            <p:blipFill>
              <a:blip r:embed="rId5" cstate="print"/>
              <a:srcRect/>
              <a:stretch>
                <a:fillRect/>
              </a:stretch>
            </p:blipFill>
            <p:spPr bwMode="auto">
              <a:xfrm>
                <a:off x="5872281" y="3675971"/>
                <a:ext cx="590550" cy="374650"/>
              </a:xfrm>
              <a:prstGeom prst="rect">
                <a:avLst/>
              </a:prstGeom>
              <a:noFill/>
              <a:ln w="25400">
                <a:noFill/>
                <a:miter lim="800000"/>
                <a:headEnd/>
                <a:tailEnd type="none" w="lg" len="sm"/>
              </a:ln>
            </p:spPr>
          </p:pic>
        </p:grpSp>
      </p:grpSp>
      <p:sp>
        <p:nvSpPr>
          <p:cNvPr id="35" name="Rounded Rectangle 34"/>
          <p:cNvSpPr/>
          <p:nvPr/>
        </p:nvSpPr>
        <p:spPr>
          <a:xfrm>
            <a:off x="2119313" y="2511425"/>
            <a:ext cx="1581150" cy="1611313"/>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ounded Rectangle 35"/>
          <p:cNvSpPr/>
          <p:nvPr/>
        </p:nvSpPr>
        <p:spPr>
          <a:xfrm>
            <a:off x="3598863" y="3222625"/>
            <a:ext cx="3208337" cy="95726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30734" name="Picture 3"/>
          <p:cNvPicPr>
            <a:picLocks noChangeAspect="1" noChangeArrowheads="1"/>
          </p:cNvPicPr>
          <p:nvPr/>
        </p:nvPicPr>
        <p:blipFill>
          <a:blip r:embed="rId4" cstate="print"/>
          <a:srcRect/>
          <a:stretch>
            <a:fillRect/>
          </a:stretch>
        </p:blipFill>
        <p:spPr bwMode="auto">
          <a:xfrm>
            <a:off x="3813175" y="3713163"/>
            <a:ext cx="469900" cy="371475"/>
          </a:xfrm>
          <a:prstGeom prst="rect">
            <a:avLst/>
          </a:prstGeom>
          <a:noFill/>
          <a:ln w="25400">
            <a:noFill/>
            <a:miter lim="800000"/>
            <a:headEnd/>
            <a:tailEnd type="none" w="lg" len="sm"/>
          </a:ln>
        </p:spPr>
      </p:pic>
    </p:spTree>
  </p:cSld>
  <p:clrMapOvr>
    <a:masterClrMapping/>
  </p:clrMapOvr>
  <p:transition advTm="47440">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n-US" sz="3200" smtClean="0">
                <a:latin typeface="Optima" charset="0"/>
              </a:rPr>
              <a:t>Why not rank products by revenue generated? A simple example</a:t>
            </a:r>
          </a:p>
        </p:txBody>
      </p:sp>
      <p:sp>
        <p:nvSpPr>
          <p:cNvPr id="55299" name="Rectangle 3"/>
          <p:cNvSpPr>
            <a:spLocks noChangeArrowheads="1"/>
          </p:cNvSpPr>
          <p:nvPr/>
        </p:nvSpPr>
        <p:spPr bwMode="auto">
          <a:xfrm>
            <a:off x="463550" y="1524000"/>
            <a:ext cx="4059238" cy="2286000"/>
          </a:xfrm>
          <a:prstGeom prst="rect">
            <a:avLst/>
          </a:prstGeom>
          <a:noFill/>
          <a:ln w="9525">
            <a:noFill/>
            <a:miter lim="800000"/>
            <a:headEnd/>
            <a:tailEnd/>
          </a:ln>
        </p:spPr>
        <p:txBody>
          <a:bodyPr/>
          <a:lstStyle/>
          <a:p>
            <a:pPr marL="342900" indent="-342900">
              <a:spcBef>
                <a:spcPct val="35000"/>
              </a:spcBef>
            </a:pPr>
            <a:r>
              <a:rPr lang="en-US" sz="2400" dirty="0">
                <a:solidFill>
                  <a:schemeClr val="bg1"/>
                </a:solidFill>
                <a:latin typeface="Futura Bk" pitchFamily="34" charset="0"/>
              </a:rPr>
              <a:t>	4 products</a:t>
            </a:r>
          </a:p>
          <a:p>
            <a:pPr marL="342900" indent="-342900">
              <a:spcBef>
                <a:spcPct val="35000"/>
              </a:spcBef>
            </a:pPr>
            <a:r>
              <a:rPr lang="en-US" sz="2400" dirty="0">
                <a:solidFill>
                  <a:schemeClr val="bg1"/>
                </a:solidFill>
                <a:latin typeface="Futura Bk" pitchFamily="34" charset="0"/>
              </a:rPr>
              <a:t>	4 orders</a:t>
            </a:r>
          </a:p>
          <a:p>
            <a:pPr marL="342900" indent="-342900">
              <a:spcBef>
                <a:spcPct val="35000"/>
              </a:spcBef>
              <a:buFontTx/>
              <a:buChar char="•"/>
            </a:pPr>
            <a:r>
              <a:rPr lang="en-US" sz="2400" dirty="0">
                <a:solidFill>
                  <a:schemeClr val="bg1"/>
                </a:solidFill>
                <a:latin typeface="Futura Bk" pitchFamily="34" charset="0"/>
              </a:rPr>
              <a:t>A low-revenue product (p4) is required to complete all orders</a:t>
            </a:r>
            <a:endParaRPr lang="en-US" sz="1200" dirty="0">
              <a:solidFill>
                <a:schemeClr val="bg1"/>
              </a:solidFill>
              <a:latin typeface="Futura Bk" pitchFamily="34" charset="0"/>
            </a:endParaRPr>
          </a:p>
        </p:txBody>
      </p:sp>
      <p:sp>
        <p:nvSpPr>
          <p:cNvPr id="55300" name="Text Box 4"/>
          <p:cNvSpPr txBox="1">
            <a:spLocks noChangeArrowheads="1"/>
          </p:cNvSpPr>
          <p:nvPr/>
        </p:nvSpPr>
        <p:spPr bwMode="auto">
          <a:xfrm>
            <a:off x="5257800" y="1981200"/>
            <a:ext cx="533400" cy="436563"/>
          </a:xfrm>
          <a:prstGeom prst="rect">
            <a:avLst/>
          </a:prstGeom>
          <a:solidFill>
            <a:srgbClr val="99CCFF"/>
          </a:solidFill>
          <a:ln w="9525">
            <a:solidFill>
              <a:schemeClr val="tx1"/>
            </a:solidFill>
            <a:miter lim="800000"/>
            <a:headEnd/>
            <a:tailEnd/>
          </a:ln>
        </p:spPr>
        <p:txBody>
          <a:bodyPr>
            <a:spAutoFit/>
          </a:bodyPr>
          <a:lstStyle/>
          <a:p>
            <a:pPr>
              <a:spcBef>
                <a:spcPct val="50000"/>
              </a:spcBef>
            </a:pPr>
            <a:r>
              <a:rPr lang="en-US" sz="2200">
                <a:latin typeface="Futura Bk" pitchFamily="34" charset="0"/>
              </a:rPr>
              <a:t>p1</a:t>
            </a:r>
          </a:p>
        </p:txBody>
      </p:sp>
      <p:sp>
        <p:nvSpPr>
          <p:cNvPr id="55301" name="Text Box 5"/>
          <p:cNvSpPr txBox="1">
            <a:spLocks noChangeArrowheads="1"/>
          </p:cNvSpPr>
          <p:nvPr/>
        </p:nvSpPr>
        <p:spPr bwMode="auto">
          <a:xfrm>
            <a:off x="6172200" y="2819400"/>
            <a:ext cx="533400" cy="436563"/>
          </a:xfrm>
          <a:prstGeom prst="rect">
            <a:avLst/>
          </a:prstGeom>
          <a:solidFill>
            <a:srgbClr val="99CCFF"/>
          </a:solidFill>
          <a:ln w="9525">
            <a:solidFill>
              <a:schemeClr val="tx1"/>
            </a:solidFill>
            <a:miter lim="800000"/>
            <a:headEnd/>
            <a:tailEnd/>
          </a:ln>
        </p:spPr>
        <p:txBody>
          <a:bodyPr>
            <a:spAutoFit/>
          </a:bodyPr>
          <a:lstStyle/>
          <a:p>
            <a:pPr>
              <a:spcBef>
                <a:spcPct val="50000"/>
              </a:spcBef>
            </a:pPr>
            <a:r>
              <a:rPr lang="en-US" sz="2200">
                <a:latin typeface="Futura Bk" pitchFamily="34" charset="0"/>
              </a:rPr>
              <a:t>p4</a:t>
            </a:r>
          </a:p>
        </p:txBody>
      </p:sp>
      <p:sp>
        <p:nvSpPr>
          <p:cNvPr id="55302" name="Text Box 6"/>
          <p:cNvSpPr txBox="1">
            <a:spLocks noChangeArrowheads="1"/>
          </p:cNvSpPr>
          <p:nvPr/>
        </p:nvSpPr>
        <p:spPr bwMode="auto">
          <a:xfrm>
            <a:off x="6934200" y="1685925"/>
            <a:ext cx="533400" cy="436563"/>
          </a:xfrm>
          <a:prstGeom prst="rect">
            <a:avLst/>
          </a:prstGeom>
          <a:solidFill>
            <a:srgbClr val="99CCFF"/>
          </a:solidFill>
          <a:ln w="9525">
            <a:solidFill>
              <a:schemeClr val="tx1"/>
            </a:solidFill>
            <a:miter lim="800000"/>
            <a:headEnd/>
            <a:tailEnd/>
          </a:ln>
        </p:spPr>
        <p:txBody>
          <a:bodyPr>
            <a:spAutoFit/>
          </a:bodyPr>
          <a:lstStyle/>
          <a:p>
            <a:pPr>
              <a:spcBef>
                <a:spcPct val="50000"/>
              </a:spcBef>
            </a:pPr>
            <a:r>
              <a:rPr lang="en-US" sz="2200">
                <a:latin typeface="Futura Bk" pitchFamily="34" charset="0"/>
              </a:rPr>
              <a:t>p2</a:t>
            </a:r>
          </a:p>
        </p:txBody>
      </p:sp>
      <p:sp>
        <p:nvSpPr>
          <p:cNvPr id="55303" name="Oval 7"/>
          <p:cNvSpPr>
            <a:spLocks noChangeArrowheads="1"/>
          </p:cNvSpPr>
          <p:nvPr/>
        </p:nvSpPr>
        <p:spPr bwMode="auto">
          <a:xfrm rot="-2525626">
            <a:off x="5410200" y="1295400"/>
            <a:ext cx="1219200" cy="2819400"/>
          </a:xfrm>
          <a:prstGeom prst="ellipse">
            <a:avLst/>
          </a:prstGeom>
          <a:noFill/>
          <a:ln w="9525">
            <a:solidFill>
              <a:srgbClr val="FF0000"/>
            </a:solidFill>
            <a:round/>
            <a:headEnd/>
            <a:tailEnd/>
          </a:ln>
        </p:spPr>
        <p:txBody>
          <a:bodyPr wrap="none" anchor="ctr"/>
          <a:lstStyle/>
          <a:p>
            <a:endParaRPr lang="en-US"/>
          </a:p>
        </p:txBody>
      </p:sp>
      <p:sp>
        <p:nvSpPr>
          <p:cNvPr id="55304" name="Oval 8"/>
          <p:cNvSpPr>
            <a:spLocks noChangeArrowheads="1"/>
          </p:cNvSpPr>
          <p:nvPr/>
        </p:nvSpPr>
        <p:spPr bwMode="auto">
          <a:xfrm rot="1572490">
            <a:off x="6172200" y="1143000"/>
            <a:ext cx="1219200" cy="2911475"/>
          </a:xfrm>
          <a:prstGeom prst="ellipse">
            <a:avLst/>
          </a:prstGeom>
          <a:noFill/>
          <a:ln w="9525">
            <a:solidFill>
              <a:srgbClr val="FF0000"/>
            </a:solidFill>
            <a:round/>
            <a:headEnd/>
            <a:tailEnd/>
          </a:ln>
        </p:spPr>
        <p:txBody>
          <a:bodyPr wrap="none" anchor="ctr"/>
          <a:lstStyle/>
          <a:p>
            <a:endParaRPr lang="en-US"/>
          </a:p>
        </p:txBody>
      </p:sp>
      <p:sp>
        <p:nvSpPr>
          <p:cNvPr id="55305" name="Oval 9"/>
          <p:cNvSpPr>
            <a:spLocks noChangeArrowheads="1"/>
          </p:cNvSpPr>
          <p:nvPr/>
        </p:nvSpPr>
        <p:spPr bwMode="auto">
          <a:xfrm>
            <a:off x="5562600" y="2362200"/>
            <a:ext cx="1905000" cy="1447800"/>
          </a:xfrm>
          <a:prstGeom prst="ellipse">
            <a:avLst/>
          </a:prstGeom>
          <a:noFill/>
          <a:ln w="9525">
            <a:solidFill>
              <a:srgbClr val="FF0000"/>
            </a:solidFill>
            <a:round/>
            <a:headEnd/>
            <a:tailEnd/>
          </a:ln>
        </p:spPr>
        <p:txBody>
          <a:bodyPr wrap="none" anchor="ctr"/>
          <a:lstStyle/>
          <a:p>
            <a:endParaRPr lang="en-US"/>
          </a:p>
        </p:txBody>
      </p:sp>
      <p:sp>
        <p:nvSpPr>
          <p:cNvPr id="55306" name="Text Box 13"/>
          <p:cNvSpPr txBox="1">
            <a:spLocks noChangeArrowheads="1"/>
          </p:cNvSpPr>
          <p:nvPr/>
        </p:nvSpPr>
        <p:spPr bwMode="auto">
          <a:xfrm>
            <a:off x="5029200" y="1614488"/>
            <a:ext cx="1066800" cy="461665"/>
          </a:xfrm>
          <a:prstGeom prst="rect">
            <a:avLst/>
          </a:prstGeom>
          <a:noFill/>
          <a:ln w="9525">
            <a:noFill/>
            <a:miter lim="800000"/>
            <a:headEnd/>
            <a:tailEnd/>
          </a:ln>
        </p:spPr>
        <p:txBody>
          <a:bodyPr>
            <a:spAutoFit/>
          </a:bodyPr>
          <a:lstStyle/>
          <a:p>
            <a:pPr>
              <a:spcBef>
                <a:spcPct val="50000"/>
              </a:spcBef>
            </a:pPr>
            <a:r>
              <a:rPr lang="en-US" sz="2400" dirty="0">
                <a:solidFill>
                  <a:schemeClr val="bg1"/>
                </a:solidFill>
                <a:latin typeface="Futura Bk" pitchFamily="34" charset="0"/>
              </a:rPr>
              <a:t>$100</a:t>
            </a:r>
          </a:p>
        </p:txBody>
      </p:sp>
      <p:sp>
        <p:nvSpPr>
          <p:cNvPr id="55307" name="Text Box 14"/>
          <p:cNvSpPr txBox="1">
            <a:spLocks noChangeArrowheads="1"/>
          </p:cNvSpPr>
          <p:nvPr/>
        </p:nvSpPr>
        <p:spPr bwMode="auto">
          <a:xfrm>
            <a:off x="6858000" y="1279525"/>
            <a:ext cx="1066800" cy="461665"/>
          </a:xfrm>
          <a:prstGeom prst="rect">
            <a:avLst/>
          </a:prstGeom>
          <a:noFill/>
          <a:ln w="9525">
            <a:noFill/>
            <a:miter lim="800000"/>
            <a:headEnd/>
            <a:tailEnd/>
          </a:ln>
        </p:spPr>
        <p:txBody>
          <a:bodyPr>
            <a:spAutoFit/>
          </a:bodyPr>
          <a:lstStyle/>
          <a:p>
            <a:pPr>
              <a:spcBef>
                <a:spcPct val="50000"/>
              </a:spcBef>
            </a:pPr>
            <a:r>
              <a:rPr lang="en-US" sz="2400">
                <a:solidFill>
                  <a:schemeClr val="bg1"/>
                </a:solidFill>
                <a:latin typeface="Futura Bk" pitchFamily="34" charset="0"/>
              </a:rPr>
              <a:t>$50</a:t>
            </a:r>
          </a:p>
        </p:txBody>
      </p:sp>
      <p:sp>
        <p:nvSpPr>
          <p:cNvPr id="55308" name="Text Box 15"/>
          <p:cNvSpPr txBox="1">
            <a:spLocks noChangeArrowheads="1"/>
          </p:cNvSpPr>
          <p:nvPr/>
        </p:nvSpPr>
        <p:spPr bwMode="auto">
          <a:xfrm>
            <a:off x="6172200" y="2438400"/>
            <a:ext cx="1066800" cy="461665"/>
          </a:xfrm>
          <a:prstGeom prst="rect">
            <a:avLst/>
          </a:prstGeom>
          <a:noFill/>
          <a:ln w="9525">
            <a:noFill/>
            <a:miter lim="800000"/>
            <a:headEnd/>
            <a:tailEnd/>
          </a:ln>
        </p:spPr>
        <p:txBody>
          <a:bodyPr>
            <a:spAutoFit/>
          </a:bodyPr>
          <a:lstStyle/>
          <a:p>
            <a:pPr>
              <a:spcBef>
                <a:spcPct val="50000"/>
              </a:spcBef>
            </a:pPr>
            <a:r>
              <a:rPr lang="en-US" sz="2400">
                <a:solidFill>
                  <a:schemeClr val="bg1"/>
                </a:solidFill>
                <a:latin typeface="Futura Bk" pitchFamily="34" charset="0"/>
              </a:rPr>
              <a:t>$1</a:t>
            </a:r>
          </a:p>
        </p:txBody>
      </p:sp>
      <p:graphicFrame>
        <p:nvGraphicFramePr>
          <p:cNvPr id="88167" name="Group 103"/>
          <p:cNvGraphicFramePr>
            <a:graphicFrameLocks noGrp="1"/>
          </p:cNvGraphicFramePr>
          <p:nvPr/>
        </p:nvGraphicFramePr>
        <p:xfrm>
          <a:off x="519113" y="4159250"/>
          <a:ext cx="4656555" cy="1981200"/>
        </p:xfrm>
        <a:graphic>
          <a:graphicData uri="http://schemas.openxmlformats.org/drawingml/2006/table">
            <a:tbl>
              <a:tblPr>
                <a:tableStyleId>{284E427A-3D55-4303-BF80-6455036E1DE7}</a:tableStyleId>
              </a:tblPr>
              <a:tblGrid>
                <a:gridCol w="1265913"/>
                <a:gridCol w="1249184"/>
                <a:gridCol w="1249184"/>
                <a:gridCol w="892274"/>
              </a:tblGrid>
              <a:tr h="304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rPr>
                        <a:t>Products</a:t>
                      </a:r>
                      <a:endParaRPr kumimoji="0" lang="en-US" sz="1800" b="0" i="0" u="none" strike="noStrike" cap="none" normalizeH="0" baseline="0" dirty="0" smtClean="0">
                        <a:ln>
                          <a:noFill/>
                        </a:ln>
                        <a:solidFill>
                          <a:schemeClr val="tx1"/>
                        </a:solidFill>
                        <a:effectLst/>
                        <a:latin typeface="Futura Hv"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rPr>
                        <a:t>Revenue</a:t>
                      </a:r>
                      <a:endParaRPr kumimoji="0" lang="en-US" sz="1800" b="0" i="0" u="none" strike="noStrike" cap="none" normalizeH="0" baseline="0" dirty="0" smtClean="0">
                        <a:ln>
                          <a:noFill/>
                        </a:ln>
                        <a:solidFill>
                          <a:schemeClr val="tx1"/>
                        </a:solidFill>
                        <a:effectLst/>
                        <a:latin typeface="Futura Hv"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dirty="0" smtClean="0">
                          <a:ln>
                            <a:noFill/>
                          </a:ln>
                          <a:effectLst/>
                        </a:rPr>
                        <a:t>Rank by Revenue</a:t>
                      </a:r>
                      <a:endParaRPr kumimoji="0" lang="en-US" sz="1800" b="0" i="0" u="none" strike="noStrike" cap="none" normalizeH="0" baseline="0" dirty="0" smtClean="0">
                        <a:ln>
                          <a:noFill/>
                        </a:ln>
                        <a:solidFill>
                          <a:schemeClr val="tx1"/>
                        </a:solidFill>
                        <a:effectLst/>
                        <a:latin typeface="Futura Hv"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u="none" strike="noStrike" cap="none" normalizeH="0" baseline="0" smtClean="0">
                          <a:ln>
                            <a:noFill/>
                          </a:ln>
                          <a:effectLst/>
                        </a:rPr>
                        <a:t>RCO rank</a:t>
                      </a:r>
                      <a:endParaRPr kumimoji="0" lang="en-US" sz="1800" b="0" i="0" u="none" strike="noStrike" cap="none" normalizeH="0" baseline="0" smtClean="0">
                        <a:ln>
                          <a:noFill/>
                        </a:ln>
                        <a:solidFill>
                          <a:schemeClr val="tx1"/>
                        </a:solidFill>
                        <a:effectLst/>
                        <a:latin typeface="Futura Hv" pitchFamily="34" charset="0"/>
                      </a:endParaRPr>
                    </a:p>
                  </a:txBody>
                  <a:tcPr horzOverflow="overflow"/>
                </a:tc>
              </a:tr>
              <a:tr h="2746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p1</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$200</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a:t>
                      </a:r>
                      <a:endParaRPr kumimoji="0" lang="en-US" sz="1600" b="0" i="0" u="none" strike="noStrike" cap="none" normalizeH="0" baseline="0" dirty="0" smtClean="0">
                        <a:ln>
                          <a:noFill/>
                        </a:ln>
                        <a:solidFill>
                          <a:schemeClr val="tx1"/>
                        </a:solidFill>
                        <a:effectLst/>
                        <a:latin typeface="Futura Bk"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2</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r>
              <a:tr h="304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p2</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$100</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2</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3</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r>
              <a:tr h="304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p3</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$10</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3</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4</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r>
              <a:tr h="276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p4</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$4</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4</a:t>
                      </a:r>
                      <a:endParaRPr kumimoji="0" lang="en-US" sz="1600" b="0" i="0" u="none" strike="noStrike" cap="none" normalizeH="0" baseline="0" dirty="0" smtClean="0">
                        <a:ln>
                          <a:noFill/>
                        </a:ln>
                        <a:solidFill>
                          <a:schemeClr val="tx1"/>
                        </a:solidFill>
                        <a:effectLst/>
                        <a:latin typeface="Futura Bk"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a:t>
                      </a:r>
                      <a:endParaRPr kumimoji="0" lang="en-US" sz="1600" b="0" i="0" u="none" strike="noStrike" cap="none" normalizeH="0" baseline="0" dirty="0" smtClean="0">
                        <a:ln>
                          <a:noFill/>
                        </a:ln>
                        <a:solidFill>
                          <a:schemeClr val="tx1"/>
                        </a:solidFill>
                        <a:effectLst/>
                        <a:latin typeface="Futura Bk" pitchFamily="34" charset="0"/>
                      </a:endParaRPr>
                    </a:p>
                  </a:txBody>
                  <a:tcPr horzOverflow="overflow"/>
                </a:tc>
              </a:tr>
            </a:tbl>
          </a:graphicData>
        </a:graphic>
      </p:graphicFrame>
      <p:sp>
        <p:nvSpPr>
          <p:cNvPr id="55341" name="Text Box 44"/>
          <p:cNvSpPr txBox="1">
            <a:spLocks noChangeArrowheads="1"/>
          </p:cNvSpPr>
          <p:nvPr/>
        </p:nvSpPr>
        <p:spPr bwMode="auto">
          <a:xfrm>
            <a:off x="7924800" y="2438400"/>
            <a:ext cx="533400" cy="436563"/>
          </a:xfrm>
          <a:prstGeom prst="rect">
            <a:avLst/>
          </a:prstGeom>
          <a:solidFill>
            <a:srgbClr val="99CCFF"/>
          </a:solidFill>
          <a:ln w="9525">
            <a:solidFill>
              <a:schemeClr val="tx1"/>
            </a:solidFill>
            <a:miter lim="800000"/>
            <a:headEnd/>
            <a:tailEnd/>
          </a:ln>
        </p:spPr>
        <p:txBody>
          <a:bodyPr>
            <a:spAutoFit/>
          </a:bodyPr>
          <a:lstStyle/>
          <a:p>
            <a:pPr>
              <a:spcBef>
                <a:spcPct val="50000"/>
              </a:spcBef>
            </a:pPr>
            <a:r>
              <a:rPr lang="en-US" sz="2200">
                <a:latin typeface="Futura Bk" pitchFamily="34" charset="0"/>
              </a:rPr>
              <a:t>p3</a:t>
            </a:r>
          </a:p>
        </p:txBody>
      </p:sp>
      <p:sp>
        <p:nvSpPr>
          <p:cNvPr id="55342" name="Text Box 65"/>
          <p:cNvSpPr txBox="1">
            <a:spLocks noChangeArrowheads="1"/>
          </p:cNvSpPr>
          <p:nvPr/>
        </p:nvSpPr>
        <p:spPr bwMode="auto">
          <a:xfrm>
            <a:off x="7924800" y="2032000"/>
            <a:ext cx="1066800" cy="461665"/>
          </a:xfrm>
          <a:prstGeom prst="rect">
            <a:avLst/>
          </a:prstGeom>
          <a:noFill/>
          <a:ln w="9525">
            <a:noFill/>
            <a:miter lim="800000"/>
            <a:headEnd/>
            <a:tailEnd/>
          </a:ln>
        </p:spPr>
        <p:txBody>
          <a:bodyPr>
            <a:spAutoFit/>
          </a:bodyPr>
          <a:lstStyle/>
          <a:p>
            <a:pPr>
              <a:spcBef>
                <a:spcPct val="50000"/>
              </a:spcBef>
            </a:pPr>
            <a:r>
              <a:rPr lang="en-US" sz="2400">
                <a:solidFill>
                  <a:schemeClr val="bg1"/>
                </a:solidFill>
                <a:latin typeface="Futura Bk" pitchFamily="34" charset="0"/>
              </a:rPr>
              <a:t>$10</a:t>
            </a:r>
          </a:p>
        </p:txBody>
      </p:sp>
      <p:sp>
        <p:nvSpPr>
          <p:cNvPr id="55343" name="Oval 68"/>
          <p:cNvSpPr>
            <a:spLocks noChangeArrowheads="1"/>
          </p:cNvSpPr>
          <p:nvPr/>
        </p:nvSpPr>
        <p:spPr bwMode="auto">
          <a:xfrm>
            <a:off x="4572000" y="1143000"/>
            <a:ext cx="4343400" cy="2438400"/>
          </a:xfrm>
          <a:prstGeom prst="ellipse">
            <a:avLst/>
          </a:prstGeom>
          <a:noFill/>
          <a:ln w="9525">
            <a:solidFill>
              <a:srgbClr val="FF0000"/>
            </a:solidFill>
            <a:round/>
            <a:headEnd/>
            <a:tailEnd/>
          </a:ln>
        </p:spPr>
        <p:txBody>
          <a:bodyPr wrap="none" anchor="ctr"/>
          <a:lstStyle/>
          <a:p>
            <a:endParaRPr lang="en-US"/>
          </a:p>
        </p:txBody>
      </p:sp>
      <p:sp>
        <p:nvSpPr>
          <p:cNvPr id="55344" name="Text Box 76"/>
          <p:cNvSpPr txBox="1">
            <a:spLocks noChangeArrowheads="1"/>
          </p:cNvSpPr>
          <p:nvPr/>
        </p:nvSpPr>
        <p:spPr bwMode="auto">
          <a:xfrm>
            <a:off x="492125" y="1676400"/>
            <a:ext cx="193675" cy="177800"/>
          </a:xfrm>
          <a:prstGeom prst="rect">
            <a:avLst/>
          </a:prstGeom>
          <a:solidFill>
            <a:srgbClr val="99CCFF"/>
          </a:solidFill>
          <a:ln w="9525">
            <a:solidFill>
              <a:schemeClr val="tx1"/>
            </a:solidFill>
            <a:miter lim="800000"/>
            <a:headEnd/>
            <a:tailEnd/>
          </a:ln>
        </p:spPr>
        <p:txBody>
          <a:bodyPr>
            <a:spAutoFit/>
          </a:bodyPr>
          <a:lstStyle/>
          <a:p>
            <a:pPr>
              <a:spcBef>
                <a:spcPct val="50000"/>
              </a:spcBef>
            </a:pPr>
            <a:endParaRPr lang="en-US" sz="500">
              <a:latin typeface="Futura Bk" pitchFamily="34" charset="0"/>
            </a:endParaRPr>
          </a:p>
        </p:txBody>
      </p:sp>
      <p:sp>
        <p:nvSpPr>
          <p:cNvPr id="55345" name="Oval 77"/>
          <p:cNvSpPr>
            <a:spLocks noChangeArrowheads="1"/>
          </p:cNvSpPr>
          <p:nvPr/>
        </p:nvSpPr>
        <p:spPr bwMode="auto">
          <a:xfrm>
            <a:off x="457200" y="2057400"/>
            <a:ext cx="304800" cy="304800"/>
          </a:xfrm>
          <a:prstGeom prst="ellipse">
            <a:avLst/>
          </a:prstGeom>
          <a:noFill/>
          <a:ln w="9525">
            <a:solidFill>
              <a:srgbClr val="FF0000"/>
            </a:solidFill>
            <a:round/>
            <a:headEnd/>
            <a:tailEnd/>
          </a:ln>
        </p:spPr>
        <p:txBody>
          <a:bodyPr wrap="none" anchor="ctr"/>
          <a:lstStyle/>
          <a:p>
            <a:endParaRPr lang="en-US"/>
          </a:p>
        </p:txBody>
      </p:sp>
    </p:spTree>
  </p:cSld>
  <p:clrMapOvr>
    <a:masterClrMapping/>
  </p:clrMapOvr>
  <p:transition advClick="0">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81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2" name="Title 21"/>
          <p:cNvSpPr>
            <a:spLocks noGrp="1"/>
          </p:cNvSpPr>
          <p:nvPr>
            <p:ph type="title"/>
          </p:nvPr>
        </p:nvSpPr>
        <p:spPr/>
        <p:txBody>
          <a:bodyPr/>
          <a:lstStyle/>
          <a:p>
            <a:pPr lvl="0"/>
            <a:r>
              <a:rPr lang="en-US" dirty="0" smtClean="0">
                <a:ea typeface="MS PGothic" charset="-128"/>
              </a:rPr>
              <a:t>Product variety in the supermarket</a:t>
            </a:r>
            <a:endParaRPr lang="en-US" dirty="0"/>
          </a:p>
        </p:txBody>
      </p:sp>
      <p:sp>
        <p:nvSpPr>
          <p:cNvPr id="18436" name="Rectangle 4"/>
          <p:cNvSpPr>
            <a:spLocks noGrp="1" noChangeArrowheads="1"/>
          </p:cNvSpPr>
          <p:nvPr>
            <p:ph idx="1"/>
          </p:nvPr>
        </p:nvSpPr>
        <p:spPr>
          <a:noFill/>
        </p:spPr>
        <p:txBody>
          <a:bodyPr/>
          <a:lstStyle/>
          <a:p>
            <a:pPr eaLnBrk="1" hangingPunct="1"/>
            <a:r>
              <a:rPr lang="en-US" sz="2400" dirty="0" smtClean="0"/>
              <a:t>Number of SKUs in average </a:t>
            </a:r>
          </a:p>
          <a:p>
            <a:pPr eaLnBrk="1" hangingPunct="1">
              <a:buNone/>
            </a:pPr>
            <a:r>
              <a:rPr lang="en-US" sz="2400" dirty="0" smtClean="0"/>
              <a:t>	supermarket</a:t>
            </a:r>
          </a:p>
          <a:p>
            <a:pPr eaLnBrk="1" hangingPunct="1">
              <a:buFont typeface="Wingdings" pitchFamily="2" charset="2"/>
              <a:buNone/>
            </a:pPr>
            <a:r>
              <a:rPr lang="en-US" sz="2400" dirty="0" smtClean="0"/>
              <a:t>		</a:t>
            </a:r>
            <a:r>
              <a:rPr lang="en-US" dirty="0" smtClean="0"/>
              <a:t>1975		  2,000</a:t>
            </a:r>
          </a:p>
          <a:p>
            <a:pPr eaLnBrk="1" hangingPunct="1">
              <a:buFont typeface="Wingdings" pitchFamily="2" charset="2"/>
              <a:buNone/>
            </a:pPr>
            <a:r>
              <a:rPr lang="en-US" dirty="0" smtClean="0"/>
              <a:t>		1985		11,036</a:t>
            </a:r>
          </a:p>
          <a:p>
            <a:pPr eaLnBrk="1" hangingPunct="1">
              <a:buFont typeface="Wingdings" pitchFamily="2" charset="2"/>
              <a:buNone/>
            </a:pPr>
            <a:r>
              <a:rPr lang="en-US" dirty="0" smtClean="0"/>
              <a:t>		1990		16,486</a:t>
            </a:r>
          </a:p>
          <a:p>
            <a:pPr eaLnBrk="1" hangingPunct="1">
              <a:buFont typeface="Wingdings" pitchFamily="2" charset="2"/>
              <a:buNone/>
            </a:pPr>
            <a:r>
              <a:rPr lang="en-US" dirty="0" smtClean="0"/>
              <a:t>		1992		20,000</a:t>
            </a:r>
          </a:p>
          <a:p>
            <a:pPr eaLnBrk="1" hangingPunct="1">
              <a:buFont typeface="Wingdings" pitchFamily="2" charset="2"/>
              <a:buNone/>
            </a:pPr>
            <a:r>
              <a:rPr lang="en-US" dirty="0" smtClean="0"/>
              <a:t>		today		?</a:t>
            </a:r>
          </a:p>
          <a:p>
            <a:pPr eaLnBrk="1" hangingPunct="1">
              <a:buFont typeface="Wingdings" pitchFamily="2" charset="2"/>
              <a:buNone/>
            </a:pPr>
            <a:endParaRPr lang="en-US" dirty="0" smtClean="0"/>
          </a:p>
          <a:p>
            <a:pPr eaLnBrk="1" hangingPunct="1"/>
            <a:r>
              <a:rPr lang="en-US" sz="2400" dirty="0" smtClean="0"/>
              <a:t>In 2006, Pepsi Bottling distributed more than 420 different drinks and package sizes, compared with about 200 in 2001.</a:t>
            </a:r>
          </a:p>
        </p:txBody>
      </p:sp>
      <p:grpSp>
        <p:nvGrpSpPr>
          <p:cNvPr id="2" name="Group 5"/>
          <p:cNvGrpSpPr>
            <a:grpSpLocks/>
          </p:cNvGrpSpPr>
          <p:nvPr/>
        </p:nvGrpSpPr>
        <p:grpSpPr bwMode="auto">
          <a:xfrm>
            <a:off x="5276209" y="1460667"/>
            <a:ext cx="3610813" cy="3578225"/>
            <a:chOff x="1555" y="1408"/>
            <a:chExt cx="2525" cy="2254"/>
          </a:xfrm>
        </p:grpSpPr>
        <p:sp>
          <p:nvSpPr>
            <p:cNvPr id="18438" name="Rectangle 6"/>
            <p:cNvSpPr>
              <a:spLocks noChangeArrowheads="1"/>
            </p:cNvSpPr>
            <p:nvPr/>
          </p:nvSpPr>
          <p:spPr bwMode="auto">
            <a:xfrm>
              <a:off x="1590" y="1408"/>
              <a:ext cx="2490" cy="2254"/>
            </a:xfrm>
            <a:prstGeom prst="rect">
              <a:avLst/>
            </a:prstGeom>
            <a:solidFill>
              <a:srgbClr val="DDDDDD"/>
            </a:solidFill>
            <a:ln w="9525" algn="ctr">
              <a:noFill/>
              <a:prstDash val="dash"/>
              <a:miter lim="800000"/>
              <a:headEnd type="none" w="sm" len="sm"/>
              <a:tailEnd type="none" w="sm" len="sm"/>
            </a:ln>
          </p:spPr>
          <p:txBody>
            <a:bodyPr wrap="none" anchor="ctr"/>
            <a:lstStyle/>
            <a:p>
              <a:pPr algn="ctr"/>
              <a:endParaRPr lang="en-US"/>
            </a:p>
          </p:txBody>
        </p:sp>
        <p:sp>
          <p:nvSpPr>
            <p:cNvPr id="18439" name="Line 7"/>
            <p:cNvSpPr>
              <a:spLocks noChangeShapeType="1"/>
            </p:cNvSpPr>
            <p:nvPr/>
          </p:nvSpPr>
          <p:spPr bwMode="auto">
            <a:xfrm>
              <a:off x="1950" y="1485"/>
              <a:ext cx="0" cy="1904"/>
            </a:xfrm>
            <a:prstGeom prst="line">
              <a:avLst/>
            </a:prstGeom>
            <a:noFill/>
            <a:ln w="12700">
              <a:solidFill>
                <a:schemeClr val="tx1"/>
              </a:solidFill>
              <a:round/>
              <a:headEnd type="triangle" w="med" len="med"/>
              <a:tailEnd/>
            </a:ln>
          </p:spPr>
          <p:txBody>
            <a:bodyPr wrap="none" anchor="ctr"/>
            <a:lstStyle/>
            <a:p>
              <a:endParaRPr lang="en-US"/>
            </a:p>
          </p:txBody>
        </p:sp>
        <p:sp>
          <p:nvSpPr>
            <p:cNvPr id="18440" name="Line 8"/>
            <p:cNvSpPr>
              <a:spLocks noChangeShapeType="1"/>
            </p:cNvSpPr>
            <p:nvPr/>
          </p:nvSpPr>
          <p:spPr bwMode="auto">
            <a:xfrm>
              <a:off x="1950" y="3389"/>
              <a:ext cx="2115" cy="0"/>
            </a:xfrm>
            <a:prstGeom prst="line">
              <a:avLst/>
            </a:prstGeom>
            <a:noFill/>
            <a:ln w="12700">
              <a:solidFill>
                <a:schemeClr val="tx1"/>
              </a:solidFill>
              <a:round/>
              <a:headEnd type="none" w="sm" len="sm"/>
              <a:tailEnd type="triangle" w="med" len="med"/>
            </a:ln>
          </p:spPr>
          <p:txBody>
            <a:bodyPr wrap="none" anchor="ctr"/>
            <a:lstStyle/>
            <a:p>
              <a:endParaRPr lang="en-US"/>
            </a:p>
          </p:txBody>
        </p:sp>
        <p:grpSp>
          <p:nvGrpSpPr>
            <p:cNvPr id="3" name="Group 9"/>
            <p:cNvGrpSpPr>
              <a:grpSpLocks/>
            </p:cNvGrpSpPr>
            <p:nvPr/>
          </p:nvGrpSpPr>
          <p:grpSpPr bwMode="auto">
            <a:xfrm>
              <a:off x="1950" y="2381"/>
              <a:ext cx="995" cy="912"/>
              <a:chOff x="769" y="2880"/>
              <a:chExt cx="2318" cy="912"/>
            </a:xfrm>
          </p:grpSpPr>
          <p:sp>
            <p:nvSpPr>
              <p:cNvPr id="18449" name="Line 10"/>
              <p:cNvSpPr>
                <a:spLocks noChangeShapeType="1"/>
              </p:cNvSpPr>
              <p:nvPr/>
            </p:nvSpPr>
            <p:spPr bwMode="auto">
              <a:xfrm flipV="1">
                <a:off x="769" y="3600"/>
                <a:ext cx="1037" cy="192"/>
              </a:xfrm>
              <a:prstGeom prst="line">
                <a:avLst/>
              </a:prstGeom>
              <a:noFill/>
              <a:ln w="38100">
                <a:solidFill>
                  <a:srgbClr val="FF0000"/>
                </a:solidFill>
                <a:round/>
                <a:headEnd type="none" w="sm" len="sm"/>
                <a:tailEnd type="none" w="sm" len="sm"/>
              </a:ln>
            </p:spPr>
            <p:txBody>
              <a:bodyPr wrap="none" anchor="ctr"/>
              <a:lstStyle/>
              <a:p>
                <a:endParaRPr lang="en-US"/>
              </a:p>
            </p:txBody>
          </p:sp>
          <p:sp>
            <p:nvSpPr>
              <p:cNvPr id="18450" name="Line 11"/>
              <p:cNvSpPr>
                <a:spLocks noChangeShapeType="1"/>
              </p:cNvSpPr>
              <p:nvPr/>
            </p:nvSpPr>
            <p:spPr bwMode="auto">
              <a:xfrm flipV="1">
                <a:off x="1806" y="3408"/>
                <a:ext cx="427" cy="192"/>
              </a:xfrm>
              <a:prstGeom prst="line">
                <a:avLst/>
              </a:prstGeom>
              <a:noFill/>
              <a:ln w="38100">
                <a:solidFill>
                  <a:srgbClr val="FF0000"/>
                </a:solidFill>
                <a:round/>
                <a:headEnd type="none" w="sm" len="sm"/>
                <a:tailEnd type="none" w="sm" len="sm"/>
              </a:ln>
            </p:spPr>
            <p:txBody>
              <a:bodyPr wrap="none" anchor="ctr"/>
              <a:lstStyle/>
              <a:p>
                <a:endParaRPr lang="en-US"/>
              </a:p>
            </p:txBody>
          </p:sp>
          <p:sp>
            <p:nvSpPr>
              <p:cNvPr id="18451" name="Line 12"/>
              <p:cNvSpPr>
                <a:spLocks noChangeShapeType="1"/>
              </p:cNvSpPr>
              <p:nvPr/>
            </p:nvSpPr>
            <p:spPr bwMode="auto">
              <a:xfrm>
                <a:off x="2233" y="3408"/>
                <a:ext cx="274" cy="0"/>
              </a:xfrm>
              <a:prstGeom prst="line">
                <a:avLst/>
              </a:prstGeom>
              <a:noFill/>
              <a:ln w="38100">
                <a:solidFill>
                  <a:srgbClr val="FF0000"/>
                </a:solidFill>
                <a:round/>
                <a:headEnd type="none" w="sm" len="sm"/>
                <a:tailEnd type="none" w="sm" len="sm"/>
              </a:ln>
            </p:spPr>
            <p:txBody>
              <a:bodyPr wrap="none" anchor="ctr"/>
              <a:lstStyle/>
              <a:p>
                <a:endParaRPr lang="en-US"/>
              </a:p>
            </p:txBody>
          </p:sp>
          <p:sp>
            <p:nvSpPr>
              <p:cNvPr id="18452" name="Line 13"/>
              <p:cNvSpPr>
                <a:spLocks noChangeShapeType="1"/>
              </p:cNvSpPr>
              <p:nvPr/>
            </p:nvSpPr>
            <p:spPr bwMode="auto">
              <a:xfrm flipV="1">
                <a:off x="2507" y="3168"/>
                <a:ext cx="366" cy="240"/>
              </a:xfrm>
              <a:prstGeom prst="line">
                <a:avLst/>
              </a:prstGeom>
              <a:noFill/>
              <a:ln w="38100">
                <a:solidFill>
                  <a:srgbClr val="FF0000"/>
                </a:solidFill>
                <a:round/>
                <a:headEnd type="none" w="sm" len="sm"/>
                <a:tailEnd type="none" w="sm" len="sm"/>
              </a:ln>
            </p:spPr>
            <p:txBody>
              <a:bodyPr wrap="none" anchor="ctr"/>
              <a:lstStyle/>
              <a:p>
                <a:endParaRPr lang="en-US"/>
              </a:p>
            </p:txBody>
          </p:sp>
          <p:sp>
            <p:nvSpPr>
              <p:cNvPr id="18453" name="Line 14"/>
              <p:cNvSpPr>
                <a:spLocks noChangeShapeType="1"/>
              </p:cNvSpPr>
              <p:nvPr/>
            </p:nvSpPr>
            <p:spPr bwMode="auto">
              <a:xfrm flipV="1">
                <a:off x="2873" y="2880"/>
                <a:ext cx="214" cy="288"/>
              </a:xfrm>
              <a:prstGeom prst="line">
                <a:avLst/>
              </a:prstGeom>
              <a:noFill/>
              <a:ln w="38100">
                <a:solidFill>
                  <a:srgbClr val="FF0000"/>
                </a:solidFill>
                <a:round/>
                <a:headEnd type="none" w="sm" len="sm"/>
                <a:tailEnd type="none" w="sm" len="sm"/>
              </a:ln>
            </p:spPr>
            <p:txBody>
              <a:bodyPr wrap="none" anchor="ctr"/>
              <a:lstStyle/>
              <a:p>
                <a:endParaRPr lang="en-US"/>
              </a:p>
            </p:txBody>
          </p:sp>
        </p:grpSp>
        <p:sp>
          <p:nvSpPr>
            <p:cNvPr id="18442" name="Rectangle 15"/>
            <p:cNvSpPr>
              <a:spLocks noChangeArrowheads="1"/>
            </p:cNvSpPr>
            <p:nvPr/>
          </p:nvSpPr>
          <p:spPr bwMode="auto">
            <a:xfrm>
              <a:off x="1601" y="3202"/>
              <a:ext cx="369" cy="173"/>
            </a:xfrm>
            <a:prstGeom prst="rect">
              <a:avLst/>
            </a:prstGeom>
            <a:noFill/>
            <a:ln w="9525">
              <a:noFill/>
              <a:miter lim="800000"/>
              <a:headEnd/>
              <a:tailEnd/>
            </a:ln>
          </p:spPr>
          <p:txBody>
            <a:bodyPr wrap="none" lIns="92075" tIns="46038" rIns="92075" bIns="46038">
              <a:spAutoFit/>
            </a:bodyPr>
            <a:lstStyle/>
            <a:p>
              <a:pPr eaLnBrk="0" hangingPunct="0"/>
              <a:r>
                <a:rPr lang="en-US" sz="1200"/>
                <a:t>2,000</a:t>
              </a:r>
            </a:p>
          </p:txBody>
        </p:sp>
        <p:sp>
          <p:nvSpPr>
            <p:cNvPr id="18443" name="Rectangle 16"/>
            <p:cNvSpPr>
              <a:spLocks noChangeArrowheads="1"/>
            </p:cNvSpPr>
            <p:nvPr/>
          </p:nvSpPr>
          <p:spPr bwMode="auto">
            <a:xfrm>
              <a:off x="1555" y="2315"/>
              <a:ext cx="422" cy="173"/>
            </a:xfrm>
            <a:prstGeom prst="rect">
              <a:avLst/>
            </a:prstGeom>
            <a:noFill/>
            <a:ln w="9525">
              <a:noFill/>
              <a:miter lim="800000"/>
              <a:headEnd/>
              <a:tailEnd/>
            </a:ln>
          </p:spPr>
          <p:txBody>
            <a:bodyPr wrap="none" lIns="92075" tIns="46038" rIns="92075" bIns="46038">
              <a:spAutoFit/>
            </a:bodyPr>
            <a:lstStyle/>
            <a:p>
              <a:pPr eaLnBrk="0" hangingPunct="0"/>
              <a:r>
                <a:rPr lang="en-US" sz="1200" dirty="0"/>
                <a:t>20,000</a:t>
              </a:r>
            </a:p>
          </p:txBody>
        </p:sp>
        <p:sp>
          <p:nvSpPr>
            <p:cNvPr id="18444" name="Rectangle 17"/>
            <p:cNvSpPr>
              <a:spLocks noChangeArrowheads="1"/>
            </p:cNvSpPr>
            <p:nvPr/>
          </p:nvSpPr>
          <p:spPr bwMode="auto">
            <a:xfrm>
              <a:off x="1862" y="3426"/>
              <a:ext cx="342" cy="173"/>
            </a:xfrm>
            <a:prstGeom prst="rect">
              <a:avLst/>
            </a:prstGeom>
            <a:noFill/>
            <a:ln w="9525">
              <a:noFill/>
              <a:miter lim="800000"/>
              <a:headEnd/>
              <a:tailEnd/>
            </a:ln>
          </p:spPr>
          <p:txBody>
            <a:bodyPr wrap="none" lIns="92075" tIns="46038" rIns="92075" bIns="46038">
              <a:spAutoFit/>
            </a:bodyPr>
            <a:lstStyle/>
            <a:p>
              <a:pPr eaLnBrk="0" hangingPunct="0"/>
              <a:r>
                <a:rPr lang="en-US" sz="1200"/>
                <a:t>1975</a:t>
              </a:r>
            </a:p>
          </p:txBody>
        </p:sp>
        <p:sp>
          <p:nvSpPr>
            <p:cNvPr id="18445" name="Rectangle 18"/>
            <p:cNvSpPr>
              <a:spLocks noChangeArrowheads="1"/>
            </p:cNvSpPr>
            <p:nvPr/>
          </p:nvSpPr>
          <p:spPr bwMode="auto">
            <a:xfrm>
              <a:off x="2767" y="3426"/>
              <a:ext cx="342" cy="173"/>
            </a:xfrm>
            <a:prstGeom prst="rect">
              <a:avLst/>
            </a:prstGeom>
            <a:noFill/>
            <a:ln w="9525">
              <a:noFill/>
              <a:miter lim="800000"/>
              <a:headEnd/>
              <a:tailEnd/>
            </a:ln>
          </p:spPr>
          <p:txBody>
            <a:bodyPr wrap="none" lIns="92075" tIns="46038" rIns="92075" bIns="46038">
              <a:spAutoFit/>
            </a:bodyPr>
            <a:lstStyle/>
            <a:p>
              <a:pPr eaLnBrk="0" hangingPunct="0"/>
              <a:r>
                <a:rPr lang="en-US" sz="1200"/>
                <a:t>1992</a:t>
              </a:r>
            </a:p>
          </p:txBody>
        </p:sp>
        <p:sp>
          <p:nvSpPr>
            <p:cNvPr id="18446" name="Rectangle 19"/>
            <p:cNvSpPr>
              <a:spLocks noChangeArrowheads="1"/>
            </p:cNvSpPr>
            <p:nvPr/>
          </p:nvSpPr>
          <p:spPr bwMode="auto">
            <a:xfrm>
              <a:off x="3343" y="1458"/>
              <a:ext cx="342" cy="576"/>
            </a:xfrm>
            <a:prstGeom prst="rect">
              <a:avLst/>
            </a:prstGeom>
            <a:noFill/>
            <a:ln w="9525">
              <a:noFill/>
              <a:miter lim="800000"/>
              <a:headEnd/>
              <a:tailEnd/>
            </a:ln>
          </p:spPr>
          <p:txBody>
            <a:bodyPr wrap="none" lIns="92075" tIns="46038" rIns="92075" bIns="46038">
              <a:spAutoFit/>
            </a:bodyPr>
            <a:lstStyle/>
            <a:p>
              <a:pPr eaLnBrk="0" hangingPunct="0"/>
              <a:r>
                <a:rPr lang="en-US" sz="5400">
                  <a:solidFill>
                    <a:srgbClr val="FF0000"/>
                  </a:solidFill>
                </a:rPr>
                <a:t>?</a:t>
              </a:r>
            </a:p>
          </p:txBody>
        </p:sp>
        <p:sp>
          <p:nvSpPr>
            <p:cNvPr id="18447" name="Rectangle 20"/>
            <p:cNvSpPr>
              <a:spLocks noChangeArrowheads="1"/>
            </p:cNvSpPr>
            <p:nvPr/>
          </p:nvSpPr>
          <p:spPr bwMode="auto">
            <a:xfrm>
              <a:off x="3548" y="3426"/>
              <a:ext cx="367" cy="173"/>
            </a:xfrm>
            <a:prstGeom prst="rect">
              <a:avLst/>
            </a:prstGeom>
            <a:noFill/>
            <a:ln w="9525">
              <a:noFill/>
              <a:miter lim="800000"/>
              <a:headEnd/>
              <a:tailEnd/>
            </a:ln>
          </p:spPr>
          <p:txBody>
            <a:bodyPr wrap="none" lIns="92075" tIns="46038" rIns="92075" bIns="46038">
              <a:spAutoFit/>
            </a:bodyPr>
            <a:lstStyle/>
            <a:p>
              <a:pPr eaLnBrk="0" hangingPunct="0"/>
              <a:r>
                <a:rPr lang="en-US" sz="1200"/>
                <a:t>today</a:t>
              </a:r>
            </a:p>
          </p:txBody>
        </p:sp>
        <p:sp>
          <p:nvSpPr>
            <p:cNvPr id="18448" name="Rectangle 21"/>
            <p:cNvSpPr>
              <a:spLocks noChangeArrowheads="1"/>
            </p:cNvSpPr>
            <p:nvPr/>
          </p:nvSpPr>
          <p:spPr bwMode="auto">
            <a:xfrm>
              <a:off x="1555" y="1511"/>
              <a:ext cx="394" cy="173"/>
            </a:xfrm>
            <a:prstGeom prst="rect">
              <a:avLst/>
            </a:prstGeom>
            <a:noFill/>
            <a:ln w="9525">
              <a:noFill/>
              <a:miter lim="800000"/>
              <a:headEnd/>
              <a:tailEnd/>
            </a:ln>
          </p:spPr>
          <p:txBody>
            <a:bodyPr wrap="none" lIns="92075" tIns="46038" rIns="92075" bIns="46038">
              <a:spAutoFit/>
            </a:bodyPr>
            <a:lstStyle/>
            <a:p>
              <a:pPr eaLnBrk="0" hangingPunct="0"/>
              <a:r>
                <a:rPr lang="en-US" sz="1200"/>
                <a:t>#SKU</a:t>
              </a:r>
            </a:p>
          </p:txBody>
        </p:sp>
      </p:gr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US" sz="3200" smtClean="0">
                <a:latin typeface="Optima" charset="0"/>
              </a:rPr>
              <a:t>Why not rank products by revenue generated? A simple example</a:t>
            </a:r>
          </a:p>
        </p:txBody>
      </p:sp>
      <p:sp>
        <p:nvSpPr>
          <p:cNvPr id="57347" name="Rectangle 3"/>
          <p:cNvSpPr>
            <a:spLocks noChangeArrowheads="1"/>
          </p:cNvSpPr>
          <p:nvPr/>
        </p:nvSpPr>
        <p:spPr bwMode="auto">
          <a:xfrm>
            <a:off x="463550" y="1524000"/>
            <a:ext cx="4059238" cy="2286000"/>
          </a:xfrm>
          <a:prstGeom prst="rect">
            <a:avLst/>
          </a:prstGeom>
          <a:noFill/>
          <a:ln w="9525">
            <a:noFill/>
            <a:miter lim="800000"/>
            <a:headEnd/>
            <a:tailEnd/>
          </a:ln>
        </p:spPr>
        <p:txBody>
          <a:bodyPr/>
          <a:lstStyle/>
          <a:p>
            <a:pPr marL="342900" indent="-342900">
              <a:spcBef>
                <a:spcPct val="35000"/>
              </a:spcBef>
            </a:pPr>
            <a:r>
              <a:rPr lang="en-US" sz="2400" dirty="0">
                <a:solidFill>
                  <a:schemeClr val="bg1"/>
                </a:solidFill>
                <a:latin typeface="Futura Bk" pitchFamily="34" charset="0"/>
              </a:rPr>
              <a:t>	4 products</a:t>
            </a:r>
          </a:p>
          <a:p>
            <a:pPr marL="342900" indent="-342900">
              <a:spcBef>
                <a:spcPct val="35000"/>
              </a:spcBef>
            </a:pPr>
            <a:r>
              <a:rPr lang="en-US" sz="2400" dirty="0">
                <a:solidFill>
                  <a:schemeClr val="bg1"/>
                </a:solidFill>
                <a:latin typeface="Futura Bk" pitchFamily="34" charset="0"/>
              </a:rPr>
              <a:t>	4 orders</a:t>
            </a:r>
          </a:p>
          <a:p>
            <a:pPr marL="342900" indent="-342900">
              <a:spcBef>
                <a:spcPct val="35000"/>
              </a:spcBef>
              <a:buFontTx/>
              <a:buChar char="•"/>
            </a:pPr>
            <a:r>
              <a:rPr lang="en-US" sz="2400" dirty="0">
                <a:solidFill>
                  <a:schemeClr val="bg1"/>
                </a:solidFill>
                <a:latin typeface="Futura Bk" pitchFamily="34" charset="0"/>
              </a:rPr>
              <a:t>A low-revenue product (p4) is required to complete all orders</a:t>
            </a:r>
            <a:endParaRPr lang="en-US" sz="1200" dirty="0">
              <a:solidFill>
                <a:schemeClr val="bg1"/>
              </a:solidFill>
              <a:latin typeface="Futura Bk" pitchFamily="34" charset="0"/>
            </a:endParaRPr>
          </a:p>
        </p:txBody>
      </p:sp>
      <p:sp>
        <p:nvSpPr>
          <p:cNvPr id="57348" name="Text Box 4"/>
          <p:cNvSpPr txBox="1">
            <a:spLocks noChangeArrowheads="1"/>
          </p:cNvSpPr>
          <p:nvPr/>
        </p:nvSpPr>
        <p:spPr bwMode="auto">
          <a:xfrm>
            <a:off x="5257800" y="1981200"/>
            <a:ext cx="533400" cy="436563"/>
          </a:xfrm>
          <a:prstGeom prst="rect">
            <a:avLst/>
          </a:prstGeom>
          <a:solidFill>
            <a:srgbClr val="99CCFF"/>
          </a:solidFill>
          <a:ln w="9525">
            <a:solidFill>
              <a:schemeClr val="tx1"/>
            </a:solidFill>
            <a:miter lim="800000"/>
            <a:headEnd/>
            <a:tailEnd/>
          </a:ln>
        </p:spPr>
        <p:txBody>
          <a:bodyPr>
            <a:spAutoFit/>
          </a:bodyPr>
          <a:lstStyle/>
          <a:p>
            <a:pPr>
              <a:spcBef>
                <a:spcPct val="50000"/>
              </a:spcBef>
            </a:pPr>
            <a:r>
              <a:rPr lang="en-US" sz="2200">
                <a:latin typeface="Futura Bk" pitchFamily="34" charset="0"/>
              </a:rPr>
              <a:t>p1</a:t>
            </a:r>
          </a:p>
        </p:txBody>
      </p:sp>
      <p:sp>
        <p:nvSpPr>
          <p:cNvPr id="57349" name="Text Box 5"/>
          <p:cNvSpPr txBox="1">
            <a:spLocks noChangeArrowheads="1"/>
          </p:cNvSpPr>
          <p:nvPr/>
        </p:nvSpPr>
        <p:spPr bwMode="auto">
          <a:xfrm>
            <a:off x="6172200" y="2819400"/>
            <a:ext cx="533400" cy="436563"/>
          </a:xfrm>
          <a:prstGeom prst="rect">
            <a:avLst/>
          </a:prstGeom>
          <a:solidFill>
            <a:srgbClr val="99CCFF"/>
          </a:solidFill>
          <a:ln w="9525">
            <a:solidFill>
              <a:schemeClr val="tx1"/>
            </a:solidFill>
            <a:miter lim="800000"/>
            <a:headEnd/>
            <a:tailEnd/>
          </a:ln>
        </p:spPr>
        <p:txBody>
          <a:bodyPr>
            <a:spAutoFit/>
          </a:bodyPr>
          <a:lstStyle/>
          <a:p>
            <a:pPr>
              <a:spcBef>
                <a:spcPct val="50000"/>
              </a:spcBef>
            </a:pPr>
            <a:r>
              <a:rPr lang="en-US" sz="2200">
                <a:latin typeface="Futura Bk" pitchFamily="34" charset="0"/>
              </a:rPr>
              <a:t>p4</a:t>
            </a:r>
          </a:p>
        </p:txBody>
      </p:sp>
      <p:sp>
        <p:nvSpPr>
          <p:cNvPr id="57350" name="Text Box 6"/>
          <p:cNvSpPr txBox="1">
            <a:spLocks noChangeArrowheads="1"/>
          </p:cNvSpPr>
          <p:nvPr/>
        </p:nvSpPr>
        <p:spPr bwMode="auto">
          <a:xfrm>
            <a:off x="6934200" y="1685925"/>
            <a:ext cx="533400" cy="436563"/>
          </a:xfrm>
          <a:prstGeom prst="rect">
            <a:avLst/>
          </a:prstGeom>
          <a:solidFill>
            <a:srgbClr val="99CCFF"/>
          </a:solidFill>
          <a:ln w="9525">
            <a:solidFill>
              <a:schemeClr val="tx1"/>
            </a:solidFill>
            <a:miter lim="800000"/>
            <a:headEnd/>
            <a:tailEnd/>
          </a:ln>
        </p:spPr>
        <p:txBody>
          <a:bodyPr>
            <a:spAutoFit/>
          </a:bodyPr>
          <a:lstStyle/>
          <a:p>
            <a:pPr>
              <a:spcBef>
                <a:spcPct val="50000"/>
              </a:spcBef>
            </a:pPr>
            <a:r>
              <a:rPr lang="en-US" sz="2200">
                <a:latin typeface="Futura Bk" pitchFamily="34" charset="0"/>
              </a:rPr>
              <a:t>p2</a:t>
            </a:r>
          </a:p>
        </p:txBody>
      </p:sp>
      <p:sp>
        <p:nvSpPr>
          <p:cNvPr id="57351" name="Oval 7"/>
          <p:cNvSpPr>
            <a:spLocks noChangeArrowheads="1"/>
          </p:cNvSpPr>
          <p:nvPr/>
        </p:nvSpPr>
        <p:spPr bwMode="auto">
          <a:xfrm rot="-2525626">
            <a:off x="5410200" y="1295400"/>
            <a:ext cx="1219200" cy="2819400"/>
          </a:xfrm>
          <a:prstGeom prst="ellipse">
            <a:avLst/>
          </a:prstGeom>
          <a:noFill/>
          <a:ln w="9525">
            <a:solidFill>
              <a:srgbClr val="FF0000"/>
            </a:solidFill>
            <a:round/>
            <a:headEnd/>
            <a:tailEnd/>
          </a:ln>
        </p:spPr>
        <p:txBody>
          <a:bodyPr wrap="none" anchor="ctr"/>
          <a:lstStyle/>
          <a:p>
            <a:endParaRPr lang="en-US"/>
          </a:p>
        </p:txBody>
      </p:sp>
      <p:sp>
        <p:nvSpPr>
          <p:cNvPr id="57352" name="Oval 8"/>
          <p:cNvSpPr>
            <a:spLocks noChangeArrowheads="1"/>
          </p:cNvSpPr>
          <p:nvPr/>
        </p:nvSpPr>
        <p:spPr bwMode="auto">
          <a:xfrm rot="1572490">
            <a:off x="6172200" y="1143000"/>
            <a:ext cx="1219200" cy="2911475"/>
          </a:xfrm>
          <a:prstGeom prst="ellipse">
            <a:avLst/>
          </a:prstGeom>
          <a:noFill/>
          <a:ln w="9525">
            <a:solidFill>
              <a:srgbClr val="FF0000"/>
            </a:solidFill>
            <a:round/>
            <a:headEnd/>
            <a:tailEnd/>
          </a:ln>
        </p:spPr>
        <p:txBody>
          <a:bodyPr wrap="none" anchor="ctr"/>
          <a:lstStyle/>
          <a:p>
            <a:endParaRPr lang="en-US"/>
          </a:p>
        </p:txBody>
      </p:sp>
      <p:sp>
        <p:nvSpPr>
          <p:cNvPr id="57353" name="Oval 9"/>
          <p:cNvSpPr>
            <a:spLocks noChangeArrowheads="1"/>
          </p:cNvSpPr>
          <p:nvPr/>
        </p:nvSpPr>
        <p:spPr bwMode="auto">
          <a:xfrm>
            <a:off x="5562600" y="2362200"/>
            <a:ext cx="1905000" cy="1447800"/>
          </a:xfrm>
          <a:prstGeom prst="ellipse">
            <a:avLst/>
          </a:prstGeom>
          <a:noFill/>
          <a:ln w="9525">
            <a:solidFill>
              <a:srgbClr val="FF0000"/>
            </a:solidFill>
            <a:round/>
            <a:headEnd/>
            <a:tailEnd/>
          </a:ln>
        </p:spPr>
        <p:txBody>
          <a:bodyPr wrap="none" anchor="ctr"/>
          <a:lstStyle/>
          <a:p>
            <a:endParaRPr lang="en-US"/>
          </a:p>
        </p:txBody>
      </p:sp>
      <p:sp>
        <p:nvSpPr>
          <p:cNvPr id="57354" name="Text Box 10"/>
          <p:cNvSpPr txBox="1">
            <a:spLocks noChangeArrowheads="1"/>
          </p:cNvSpPr>
          <p:nvPr/>
        </p:nvSpPr>
        <p:spPr bwMode="auto">
          <a:xfrm>
            <a:off x="5029200" y="1614488"/>
            <a:ext cx="1066800" cy="461665"/>
          </a:xfrm>
          <a:prstGeom prst="rect">
            <a:avLst/>
          </a:prstGeom>
          <a:noFill/>
          <a:ln w="9525">
            <a:noFill/>
            <a:miter lim="800000"/>
            <a:headEnd/>
            <a:tailEnd/>
          </a:ln>
        </p:spPr>
        <p:txBody>
          <a:bodyPr>
            <a:spAutoFit/>
          </a:bodyPr>
          <a:lstStyle/>
          <a:p>
            <a:pPr>
              <a:spcBef>
                <a:spcPct val="50000"/>
              </a:spcBef>
            </a:pPr>
            <a:r>
              <a:rPr lang="en-US" sz="2400" dirty="0">
                <a:solidFill>
                  <a:schemeClr val="bg1"/>
                </a:solidFill>
                <a:latin typeface="Futura Bk" pitchFamily="34" charset="0"/>
              </a:rPr>
              <a:t>$100</a:t>
            </a:r>
          </a:p>
        </p:txBody>
      </p:sp>
      <p:sp>
        <p:nvSpPr>
          <p:cNvPr id="57355" name="Text Box 11"/>
          <p:cNvSpPr txBox="1">
            <a:spLocks noChangeArrowheads="1"/>
          </p:cNvSpPr>
          <p:nvPr/>
        </p:nvSpPr>
        <p:spPr bwMode="auto">
          <a:xfrm>
            <a:off x="6858000" y="1289181"/>
            <a:ext cx="1066800" cy="461665"/>
          </a:xfrm>
          <a:prstGeom prst="rect">
            <a:avLst/>
          </a:prstGeom>
          <a:noFill/>
          <a:ln w="9525">
            <a:noFill/>
            <a:miter lim="800000"/>
            <a:headEnd/>
            <a:tailEnd/>
          </a:ln>
        </p:spPr>
        <p:txBody>
          <a:bodyPr>
            <a:spAutoFit/>
          </a:bodyPr>
          <a:lstStyle/>
          <a:p>
            <a:pPr>
              <a:spcBef>
                <a:spcPct val="50000"/>
              </a:spcBef>
            </a:pPr>
            <a:r>
              <a:rPr lang="en-US" sz="2400" dirty="0">
                <a:solidFill>
                  <a:schemeClr val="bg1"/>
                </a:solidFill>
                <a:latin typeface="Futura Bk" pitchFamily="34" charset="0"/>
              </a:rPr>
              <a:t>$50</a:t>
            </a:r>
          </a:p>
        </p:txBody>
      </p:sp>
      <p:sp>
        <p:nvSpPr>
          <p:cNvPr id="57356" name="Text Box 12"/>
          <p:cNvSpPr txBox="1">
            <a:spLocks noChangeArrowheads="1"/>
          </p:cNvSpPr>
          <p:nvPr/>
        </p:nvSpPr>
        <p:spPr bwMode="auto">
          <a:xfrm>
            <a:off x="6172200" y="2438400"/>
            <a:ext cx="1066800" cy="461665"/>
          </a:xfrm>
          <a:prstGeom prst="rect">
            <a:avLst/>
          </a:prstGeom>
          <a:noFill/>
          <a:ln w="9525">
            <a:noFill/>
            <a:miter lim="800000"/>
            <a:headEnd/>
            <a:tailEnd/>
          </a:ln>
        </p:spPr>
        <p:txBody>
          <a:bodyPr>
            <a:spAutoFit/>
          </a:bodyPr>
          <a:lstStyle/>
          <a:p>
            <a:pPr>
              <a:spcBef>
                <a:spcPct val="50000"/>
              </a:spcBef>
            </a:pPr>
            <a:r>
              <a:rPr lang="en-US" sz="2400">
                <a:solidFill>
                  <a:schemeClr val="bg1"/>
                </a:solidFill>
                <a:latin typeface="Futura Bk" pitchFamily="34" charset="0"/>
              </a:rPr>
              <a:t>$1</a:t>
            </a:r>
          </a:p>
        </p:txBody>
      </p:sp>
      <p:sp>
        <p:nvSpPr>
          <p:cNvPr id="57357" name="Text Box 45"/>
          <p:cNvSpPr txBox="1">
            <a:spLocks noChangeArrowheads="1"/>
          </p:cNvSpPr>
          <p:nvPr/>
        </p:nvSpPr>
        <p:spPr bwMode="auto">
          <a:xfrm>
            <a:off x="7924800" y="2438400"/>
            <a:ext cx="533400" cy="436563"/>
          </a:xfrm>
          <a:prstGeom prst="rect">
            <a:avLst/>
          </a:prstGeom>
          <a:solidFill>
            <a:srgbClr val="99CCFF"/>
          </a:solidFill>
          <a:ln w="9525">
            <a:solidFill>
              <a:schemeClr val="tx1"/>
            </a:solidFill>
            <a:miter lim="800000"/>
            <a:headEnd/>
            <a:tailEnd/>
          </a:ln>
        </p:spPr>
        <p:txBody>
          <a:bodyPr>
            <a:spAutoFit/>
          </a:bodyPr>
          <a:lstStyle/>
          <a:p>
            <a:pPr>
              <a:spcBef>
                <a:spcPct val="50000"/>
              </a:spcBef>
            </a:pPr>
            <a:r>
              <a:rPr lang="en-US" sz="2200">
                <a:latin typeface="Futura Bk" pitchFamily="34" charset="0"/>
              </a:rPr>
              <a:t>p3</a:t>
            </a:r>
          </a:p>
        </p:txBody>
      </p:sp>
      <p:sp>
        <p:nvSpPr>
          <p:cNvPr id="57358" name="Text Box 46"/>
          <p:cNvSpPr txBox="1">
            <a:spLocks noChangeArrowheads="1"/>
          </p:cNvSpPr>
          <p:nvPr/>
        </p:nvSpPr>
        <p:spPr bwMode="auto">
          <a:xfrm>
            <a:off x="7924800" y="2041656"/>
            <a:ext cx="1066800" cy="461665"/>
          </a:xfrm>
          <a:prstGeom prst="rect">
            <a:avLst/>
          </a:prstGeom>
          <a:noFill/>
          <a:ln w="9525">
            <a:noFill/>
            <a:miter lim="800000"/>
            <a:headEnd/>
            <a:tailEnd/>
          </a:ln>
        </p:spPr>
        <p:txBody>
          <a:bodyPr>
            <a:spAutoFit/>
          </a:bodyPr>
          <a:lstStyle/>
          <a:p>
            <a:pPr>
              <a:spcBef>
                <a:spcPct val="50000"/>
              </a:spcBef>
            </a:pPr>
            <a:r>
              <a:rPr lang="en-US" sz="2400">
                <a:solidFill>
                  <a:schemeClr val="bg1"/>
                </a:solidFill>
                <a:latin typeface="Futura Bk" pitchFamily="34" charset="0"/>
              </a:rPr>
              <a:t>$10</a:t>
            </a:r>
          </a:p>
        </p:txBody>
      </p:sp>
      <p:sp>
        <p:nvSpPr>
          <p:cNvPr id="57359" name="Oval 47"/>
          <p:cNvSpPr>
            <a:spLocks noChangeArrowheads="1"/>
          </p:cNvSpPr>
          <p:nvPr/>
        </p:nvSpPr>
        <p:spPr bwMode="auto">
          <a:xfrm>
            <a:off x="4572000" y="1143000"/>
            <a:ext cx="4343400" cy="2438400"/>
          </a:xfrm>
          <a:prstGeom prst="ellipse">
            <a:avLst/>
          </a:prstGeom>
          <a:noFill/>
          <a:ln w="9525">
            <a:solidFill>
              <a:srgbClr val="FF0000"/>
            </a:solidFill>
            <a:round/>
            <a:headEnd/>
            <a:tailEnd/>
          </a:ln>
        </p:spPr>
        <p:txBody>
          <a:bodyPr wrap="none" anchor="ctr"/>
          <a:lstStyle/>
          <a:p>
            <a:endParaRPr lang="en-US"/>
          </a:p>
        </p:txBody>
      </p:sp>
      <p:sp>
        <p:nvSpPr>
          <p:cNvPr id="57360" name="Text Box 48"/>
          <p:cNvSpPr txBox="1">
            <a:spLocks noChangeArrowheads="1"/>
          </p:cNvSpPr>
          <p:nvPr/>
        </p:nvSpPr>
        <p:spPr bwMode="auto">
          <a:xfrm>
            <a:off x="492125" y="1676400"/>
            <a:ext cx="193675" cy="177800"/>
          </a:xfrm>
          <a:prstGeom prst="rect">
            <a:avLst/>
          </a:prstGeom>
          <a:solidFill>
            <a:srgbClr val="99CCFF"/>
          </a:solidFill>
          <a:ln w="9525">
            <a:solidFill>
              <a:schemeClr val="tx1"/>
            </a:solidFill>
            <a:miter lim="800000"/>
            <a:headEnd/>
            <a:tailEnd/>
          </a:ln>
        </p:spPr>
        <p:txBody>
          <a:bodyPr>
            <a:spAutoFit/>
          </a:bodyPr>
          <a:lstStyle/>
          <a:p>
            <a:pPr>
              <a:spcBef>
                <a:spcPct val="50000"/>
              </a:spcBef>
            </a:pPr>
            <a:endParaRPr lang="en-US" sz="500">
              <a:latin typeface="Futura Bk" pitchFamily="34" charset="0"/>
            </a:endParaRPr>
          </a:p>
        </p:txBody>
      </p:sp>
      <p:sp>
        <p:nvSpPr>
          <p:cNvPr id="57361" name="Oval 49"/>
          <p:cNvSpPr>
            <a:spLocks noChangeArrowheads="1"/>
          </p:cNvSpPr>
          <p:nvPr/>
        </p:nvSpPr>
        <p:spPr bwMode="auto">
          <a:xfrm>
            <a:off x="457200" y="2057400"/>
            <a:ext cx="304800" cy="304800"/>
          </a:xfrm>
          <a:prstGeom prst="ellipse">
            <a:avLst/>
          </a:prstGeom>
          <a:noFill/>
          <a:ln w="9525">
            <a:solidFill>
              <a:srgbClr val="FF0000"/>
            </a:solidFill>
            <a:round/>
            <a:headEnd/>
            <a:tailEnd/>
          </a:ln>
        </p:spPr>
        <p:txBody>
          <a:bodyPr wrap="none" anchor="ctr"/>
          <a:lstStyle/>
          <a:p>
            <a:endParaRPr lang="en-US"/>
          </a:p>
        </p:txBody>
      </p:sp>
      <p:pic>
        <p:nvPicPr>
          <p:cNvPr id="112690" name="Picture 50" descr="simpleexample2"/>
          <p:cNvPicPr>
            <a:picLocks noChangeAspect="1" noChangeArrowheads="1"/>
          </p:cNvPicPr>
          <p:nvPr/>
        </p:nvPicPr>
        <p:blipFill>
          <a:blip r:embed="rId3" cstate="print"/>
          <a:srcRect/>
          <a:stretch>
            <a:fillRect/>
          </a:stretch>
        </p:blipFill>
        <p:spPr bwMode="auto">
          <a:xfrm>
            <a:off x="4724400" y="4084638"/>
            <a:ext cx="4143375" cy="2620962"/>
          </a:xfrm>
          <a:prstGeom prst="rect">
            <a:avLst/>
          </a:prstGeom>
          <a:noFill/>
          <a:ln w="9525">
            <a:noFill/>
            <a:miter lim="800000"/>
            <a:headEnd/>
            <a:tailEnd/>
          </a:ln>
        </p:spPr>
      </p:pic>
      <p:graphicFrame>
        <p:nvGraphicFramePr>
          <p:cNvPr id="112691" name="Group 51"/>
          <p:cNvGraphicFramePr>
            <a:graphicFrameLocks noGrp="1"/>
          </p:cNvGraphicFramePr>
          <p:nvPr>
            <p:ph idx="1"/>
          </p:nvPr>
        </p:nvGraphicFramePr>
        <p:xfrm>
          <a:off x="338138" y="4402427"/>
          <a:ext cx="3915833" cy="2164080"/>
        </p:xfrm>
        <a:graphic>
          <a:graphicData uri="http://schemas.openxmlformats.org/drawingml/2006/table">
            <a:tbl>
              <a:tblPr>
                <a:tableStyleId>{284E427A-3D55-4303-BF80-6455036E1DE7}</a:tableStyleId>
              </a:tblPr>
              <a:tblGrid>
                <a:gridCol w="1340908"/>
                <a:gridCol w="1268413"/>
                <a:gridCol w="1306512"/>
              </a:tblGrid>
              <a:tr h="635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Products</a:t>
                      </a:r>
                      <a:endParaRPr kumimoji="0" lang="en-US" sz="1600" b="0" i="0" u="none" strike="noStrike" cap="none" normalizeH="0" baseline="0" dirty="0" smtClean="0">
                        <a:ln>
                          <a:noFill/>
                        </a:ln>
                        <a:solidFill>
                          <a:schemeClr val="tx1"/>
                        </a:solidFill>
                        <a:effectLst/>
                        <a:latin typeface="Futura Hv"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Revenue Covered by Portfolio</a:t>
                      </a:r>
                      <a:endParaRPr kumimoji="0" lang="en-US" sz="1600" b="0" i="0" u="none" strike="noStrike" cap="none" normalizeH="0" baseline="0" dirty="0" smtClean="0">
                        <a:ln>
                          <a:noFill/>
                        </a:ln>
                        <a:solidFill>
                          <a:schemeClr val="tx1"/>
                        </a:solidFill>
                        <a:effectLst/>
                        <a:latin typeface="Futura Hv"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 Revenue Covered by Portfolio</a:t>
                      </a:r>
                      <a:endParaRPr kumimoji="0" lang="en-US" sz="1600" b="0" i="0" u="none" strike="noStrike" cap="none" normalizeH="0" baseline="0" smtClean="0">
                        <a:ln>
                          <a:noFill/>
                        </a:ln>
                        <a:solidFill>
                          <a:schemeClr val="tx1"/>
                        </a:solidFill>
                        <a:effectLst/>
                        <a:latin typeface="Futura Hv" pitchFamily="34" charset="0"/>
                      </a:endParaRPr>
                    </a:p>
                  </a:txBody>
                  <a:tcPr horzOverflow="overflow"/>
                </a:tc>
              </a:tr>
              <a:tr h="3333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p4</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$1</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0.32%</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r>
              <a:tr h="3317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p1</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$102</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32.4%</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r>
              <a:tr h="3333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p2</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$153</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48.7%</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r>
              <a:tr h="3317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p3</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smtClean="0">
                          <a:ln>
                            <a:noFill/>
                          </a:ln>
                          <a:effectLst/>
                        </a:rPr>
                        <a:t>$314</a:t>
                      </a:r>
                      <a:endParaRPr kumimoji="0" lang="en-US" sz="1600" b="0" i="0" u="none" strike="noStrike" cap="none" normalizeH="0" baseline="0" smtClean="0">
                        <a:ln>
                          <a:noFill/>
                        </a:ln>
                        <a:solidFill>
                          <a:schemeClr val="tx1"/>
                        </a:solidFill>
                        <a:effectLst/>
                        <a:latin typeface="Futura Bk" pitchFamily="34" charset="0"/>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rPr>
                        <a:t>100%</a:t>
                      </a:r>
                      <a:endParaRPr kumimoji="0" lang="en-US" sz="1600" b="0" i="0" u="none" strike="noStrike" cap="none" normalizeH="0" baseline="0" dirty="0" smtClean="0">
                        <a:ln>
                          <a:noFill/>
                        </a:ln>
                        <a:solidFill>
                          <a:schemeClr val="tx1"/>
                        </a:solidFill>
                        <a:effectLst/>
                        <a:latin typeface="Futura Bk" pitchFamily="34" charset="0"/>
                      </a:endParaRPr>
                    </a:p>
                  </a:txBody>
                  <a:tcPr horzOverflow="overflow"/>
                </a:tc>
              </a:tr>
            </a:tbl>
          </a:graphicData>
        </a:graphic>
      </p:graphicFrame>
      <p:sp>
        <p:nvSpPr>
          <p:cNvPr id="57389" name="Text Box 77"/>
          <p:cNvSpPr txBox="1">
            <a:spLocks noChangeArrowheads="1"/>
          </p:cNvSpPr>
          <p:nvPr/>
        </p:nvSpPr>
        <p:spPr bwMode="auto">
          <a:xfrm>
            <a:off x="204135" y="3773488"/>
            <a:ext cx="4264025" cy="584775"/>
          </a:xfrm>
          <a:prstGeom prst="rect">
            <a:avLst/>
          </a:prstGeom>
          <a:noFill/>
          <a:ln w="9525">
            <a:noFill/>
            <a:miter lim="800000"/>
            <a:headEnd/>
            <a:tailEnd/>
          </a:ln>
        </p:spPr>
        <p:txBody>
          <a:bodyPr>
            <a:spAutoFit/>
          </a:bodyPr>
          <a:lstStyle/>
          <a:p>
            <a:pPr>
              <a:spcBef>
                <a:spcPct val="50000"/>
              </a:spcBef>
            </a:pPr>
            <a:r>
              <a:rPr lang="en-US" dirty="0">
                <a:solidFill>
                  <a:srgbClr val="92D050"/>
                </a:solidFill>
                <a:latin typeface="Futura Hv" pitchFamily="34" charset="0"/>
              </a:rPr>
              <a:t>RCO (optimal) ranking</a:t>
            </a:r>
          </a:p>
        </p:txBody>
      </p:sp>
    </p:spTree>
  </p:cSld>
  <p:clrMapOvr>
    <a:masterClrMapping/>
  </p:clrMapOvr>
  <p:transition advClick="0">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
          <p:cNvSpPr>
            <a:spLocks noGrp="1" noChangeArrowheads="1"/>
          </p:cNvSpPr>
          <p:nvPr>
            <p:ph type="title"/>
          </p:nvPr>
        </p:nvSpPr>
        <p:spPr/>
        <p:txBody>
          <a:bodyPr/>
          <a:lstStyle/>
          <a:p>
            <a:r>
              <a:rPr lang="en-US" smtClean="0">
                <a:latin typeface="Optima" charset="0"/>
              </a:rPr>
              <a:t>RCO and Recommended Offering</a:t>
            </a:r>
          </a:p>
        </p:txBody>
      </p:sp>
      <p:sp>
        <p:nvSpPr>
          <p:cNvPr id="59395" name="Text Box 11"/>
          <p:cNvSpPr txBox="1">
            <a:spLocks noChangeArrowheads="1"/>
          </p:cNvSpPr>
          <p:nvPr/>
        </p:nvSpPr>
        <p:spPr bwMode="auto">
          <a:xfrm>
            <a:off x="5499100" y="3313113"/>
            <a:ext cx="4195763" cy="1169987"/>
          </a:xfrm>
          <a:prstGeom prst="rect">
            <a:avLst/>
          </a:prstGeom>
          <a:noFill/>
          <a:ln w="9525">
            <a:noFill/>
            <a:miter lim="800000"/>
            <a:headEnd/>
            <a:tailEnd/>
          </a:ln>
        </p:spPr>
        <p:txBody>
          <a:bodyPr>
            <a:spAutoFit/>
          </a:bodyPr>
          <a:lstStyle/>
          <a:p>
            <a:pPr marL="228600" indent="-228600" algn="ctr" defTabSz="457200" eaLnBrk="0" hangingPunct="0">
              <a:lnSpc>
                <a:spcPct val="90000"/>
              </a:lnSpc>
              <a:spcBef>
                <a:spcPct val="30000"/>
              </a:spcBef>
              <a:spcAft>
                <a:spcPct val="10000"/>
              </a:spcAft>
              <a:buClr>
                <a:srgbClr val="B2B3B5"/>
              </a:buClr>
              <a:buSzPct val="75000"/>
            </a:pPr>
            <a:r>
              <a:rPr lang="en-US" sz="2000">
                <a:solidFill>
                  <a:schemeClr val="bg1"/>
                </a:solidFill>
                <a:latin typeface="Futura Hv" pitchFamily="34" charset="0"/>
              </a:rPr>
              <a:t>Inventory</a:t>
            </a:r>
          </a:p>
          <a:p>
            <a:pPr marL="228600" indent="-228600" algn="ctr" defTabSz="457200" eaLnBrk="0" hangingPunct="0">
              <a:lnSpc>
                <a:spcPct val="90000"/>
              </a:lnSpc>
              <a:spcBef>
                <a:spcPct val="30000"/>
              </a:spcBef>
              <a:spcAft>
                <a:spcPct val="10000"/>
              </a:spcAft>
              <a:buClr>
                <a:srgbClr val="B2B3B5"/>
              </a:buClr>
              <a:buSzPct val="75000"/>
            </a:pPr>
            <a:r>
              <a:rPr lang="en-US" sz="2000">
                <a:solidFill>
                  <a:schemeClr val="bg1"/>
                </a:solidFill>
                <a:latin typeface="Futura Hv" pitchFamily="34" charset="0"/>
              </a:rPr>
              <a:t>Forecasting</a:t>
            </a:r>
          </a:p>
          <a:p>
            <a:pPr marL="228600" indent="-228600" algn="ctr" defTabSz="457200" eaLnBrk="0" hangingPunct="0">
              <a:lnSpc>
                <a:spcPct val="90000"/>
              </a:lnSpc>
              <a:spcBef>
                <a:spcPct val="30000"/>
              </a:spcBef>
              <a:spcAft>
                <a:spcPct val="10000"/>
              </a:spcAft>
              <a:buClr>
                <a:srgbClr val="B2B3B5"/>
              </a:buClr>
              <a:buSzPct val="75000"/>
            </a:pPr>
            <a:r>
              <a:rPr lang="en-US" sz="2000">
                <a:solidFill>
                  <a:schemeClr val="bg1"/>
                </a:solidFill>
                <a:latin typeface="Futura Hv" pitchFamily="34" charset="0"/>
              </a:rPr>
              <a:t>Communication</a:t>
            </a:r>
          </a:p>
        </p:txBody>
      </p:sp>
      <p:graphicFrame>
        <p:nvGraphicFramePr>
          <p:cNvPr id="13" name="Chart 12"/>
          <p:cNvGraphicFramePr/>
          <p:nvPr/>
        </p:nvGraphicFramePr>
        <p:xfrm>
          <a:off x="255058" y="1313392"/>
          <a:ext cx="8667750" cy="52133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201003" y="5349923"/>
            <a:ext cx="298480" cy="338554"/>
          </a:xfrm>
          <a:prstGeom prst="rect">
            <a:avLst/>
          </a:prstGeom>
          <a:noFill/>
        </p:spPr>
        <p:txBody>
          <a:bodyPr wrap="none" rtlCol="0">
            <a:spAutoFit/>
          </a:bodyPr>
          <a:lstStyle/>
          <a:p>
            <a:r>
              <a:rPr lang="en-US" sz="1600" dirty="0" smtClean="0">
                <a:solidFill>
                  <a:schemeClr val="accent2"/>
                </a:solidFill>
                <a:latin typeface="Arial" pitchFamily="34" charset="0"/>
                <a:cs typeface="Arial" pitchFamily="34" charset="0"/>
              </a:rPr>
              <a:t>5</a:t>
            </a:r>
            <a:endParaRPr lang="en-US" sz="1600" dirty="0">
              <a:solidFill>
                <a:schemeClr val="accent2"/>
              </a:solidFill>
              <a:latin typeface="Arial" pitchFamily="34" charset="0"/>
              <a:cs typeface="Arial" pitchFamily="34" charset="0"/>
            </a:endParaRPr>
          </a:p>
        </p:txBody>
      </p:sp>
      <p:sp>
        <p:nvSpPr>
          <p:cNvPr id="6" name="TextBox 5"/>
          <p:cNvSpPr txBox="1"/>
          <p:nvPr/>
        </p:nvSpPr>
        <p:spPr>
          <a:xfrm>
            <a:off x="1351127" y="4960961"/>
            <a:ext cx="298480" cy="338554"/>
          </a:xfrm>
          <a:prstGeom prst="rect">
            <a:avLst/>
          </a:prstGeom>
          <a:noFill/>
        </p:spPr>
        <p:txBody>
          <a:bodyPr wrap="none" rtlCol="0">
            <a:spAutoFit/>
          </a:bodyPr>
          <a:lstStyle/>
          <a:p>
            <a:r>
              <a:rPr lang="en-US" sz="1600" dirty="0" smtClean="0">
                <a:solidFill>
                  <a:schemeClr val="accent2"/>
                </a:solidFill>
                <a:latin typeface="Arial" pitchFamily="34" charset="0"/>
                <a:cs typeface="Arial" pitchFamily="34" charset="0"/>
              </a:rPr>
              <a:t>4</a:t>
            </a:r>
            <a:endParaRPr lang="en-US" sz="1600" dirty="0">
              <a:solidFill>
                <a:schemeClr val="accent2"/>
              </a:solidFill>
              <a:latin typeface="Arial" pitchFamily="34" charset="0"/>
              <a:cs typeface="Arial" pitchFamily="34" charset="0"/>
            </a:endParaRPr>
          </a:p>
        </p:txBody>
      </p:sp>
      <p:sp>
        <p:nvSpPr>
          <p:cNvPr id="7" name="TextBox 6"/>
          <p:cNvSpPr txBox="1"/>
          <p:nvPr/>
        </p:nvSpPr>
        <p:spPr>
          <a:xfrm>
            <a:off x="1467133" y="4633415"/>
            <a:ext cx="298480" cy="338554"/>
          </a:xfrm>
          <a:prstGeom prst="rect">
            <a:avLst/>
          </a:prstGeom>
          <a:noFill/>
        </p:spPr>
        <p:txBody>
          <a:bodyPr wrap="none" rtlCol="0">
            <a:spAutoFit/>
          </a:bodyPr>
          <a:lstStyle/>
          <a:p>
            <a:r>
              <a:rPr lang="en-US" sz="1600" dirty="0" smtClean="0">
                <a:solidFill>
                  <a:schemeClr val="accent2"/>
                </a:solidFill>
                <a:latin typeface="Arial" pitchFamily="34" charset="0"/>
                <a:cs typeface="Arial" pitchFamily="34" charset="0"/>
              </a:rPr>
              <a:t>3</a:t>
            </a:r>
            <a:endParaRPr lang="en-US" sz="1600" dirty="0">
              <a:solidFill>
                <a:schemeClr val="accent2"/>
              </a:solidFill>
              <a:latin typeface="Arial" pitchFamily="34" charset="0"/>
              <a:cs typeface="Arial" pitchFamily="34" charset="0"/>
            </a:endParaRPr>
          </a:p>
        </p:txBody>
      </p:sp>
      <p:sp>
        <p:nvSpPr>
          <p:cNvPr id="8" name="TextBox 7"/>
          <p:cNvSpPr txBox="1"/>
          <p:nvPr/>
        </p:nvSpPr>
        <p:spPr>
          <a:xfrm>
            <a:off x="1317008" y="4244454"/>
            <a:ext cx="298480" cy="338554"/>
          </a:xfrm>
          <a:prstGeom prst="rect">
            <a:avLst/>
          </a:prstGeom>
          <a:noFill/>
        </p:spPr>
        <p:txBody>
          <a:bodyPr wrap="none" rtlCol="0">
            <a:spAutoFit/>
          </a:bodyPr>
          <a:lstStyle/>
          <a:p>
            <a:r>
              <a:rPr lang="en-US" sz="1600" dirty="0" smtClean="0">
                <a:solidFill>
                  <a:schemeClr val="accent2"/>
                </a:solidFill>
                <a:latin typeface="Arial" pitchFamily="34" charset="0"/>
                <a:cs typeface="Arial" pitchFamily="34" charset="0"/>
              </a:rPr>
              <a:t>6</a:t>
            </a:r>
            <a:endParaRPr lang="en-US" sz="1600" dirty="0">
              <a:solidFill>
                <a:schemeClr val="accent2"/>
              </a:solidFill>
              <a:latin typeface="Arial" pitchFamily="34" charset="0"/>
              <a:cs typeface="Arial" pitchFamily="34" charset="0"/>
            </a:endParaRPr>
          </a:p>
        </p:txBody>
      </p:sp>
      <p:sp>
        <p:nvSpPr>
          <p:cNvPr id="9" name="TextBox 8"/>
          <p:cNvSpPr txBox="1"/>
          <p:nvPr/>
        </p:nvSpPr>
        <p:spPr>
          <a:xfrm>
            <a:off x="1426188" y="4026090"/>
            <a:ext cx="298480" cy="338554"/>
          </a:xfrm>
          <a:prstGeom prst="rect">
            <a:avLst/>
          </a:prstGeom>
          <a:noFill/>
        </p:spPr>
        <p:txBody>
          <a:bodyPr wrap="none" rtlCol="0">
            <a:spAutoFit/>
          </a:bodyPr>
          <a:lstStyle/>
          <a:p>
            <a:r>
              <a:rPr lang="en-US" sz="1600" dirty="0" smtClean="0">
                <a:solidFill>
                  <a:schemeClr val="accent2"/>
                </a:solidFill>
                <a:latin typeface="Arial" pitchFamily="34" charset="0"/>
                <a:cs typeface="Arial" pitchFamily="34" charset="0"/>
              </a:rPr>
              <a:t>7</a:t>
            </a:r>
            <a:endParaRPr lang="en-US" sz="1600" dirty="0">
              <a:solidFill>
                <a:schemeClr val="accent2"/>
              </a:solidFill>
              <a:latin typeface="Arial" pitchFamily="34" charset="0"/>
              <a:cs typeface="Arial" pitchFamily="34" charset="0"/>
            </a:endParaRPr>
          </a:p>
        </p:txBody>
      </p:sp>
      <p:sp>
        <p:nvSpPr>
          <p:cNvPr id="10" name="TextBox 9"/>
          <p:cNvSpPr txBox="1"/>
          <p:nvPr/>
        </p:nvSpPr>
        <p:spPr>
          <a:xfrm>
            <a:off x="1678672" y="4019266"/>
            <a:ext cx="412292" cy="338554"/>
          </a:xfrm>
          <a:prstGeom prst="rect">
            <a:avLst/>
          </a:prstGeom>
          <a:noFill/>
        </p:spPr>
        <p:txBody>
          <a:bodyPr wrap="none" rtlCol="0">
            <a:spAutoFit/>
          </a:bodyPr>
          <a:lstStyle/>
          <a:p>
            <a:r>
              <a:rPr lang="en-US" sz="1600" dirty="0" smtClean="0">
                <a:solidFill>
                  <a:schemeClr val="accent2"/>
                </a:solidFill>
                <a:latin typeface="Arial" pitchFamily="34" charset="0"/>
                <a:cs typeface="Arial" pitchFamily="34" charset="0"/>
              </a:rPr>
              <a:t>24</a:t>
            </a:r>
            <a:endParaRPr lang="en-US" sz="1600" dirty="0">
              <a:solidFill>
                <a:schemeClr val="accent2"/>
              </a:solidFill>
              <a:latin typeface="Arial" pitchFamily="34" charset="0"/>
              <a:cs typeface="Arial" pitchFamily="34" charset="0"/>
            </a:endParaRPr>
          </a:p>
        </p:txBody>
      </p:sp>
      <p:sp>
        <p:nvSpPr>
          <p:cNvPr id="11" name="TextBox 10"/>
          <p:cNvSpPr txBox="1"/>
          <p:nvPr/>
        </p:nvSpPr>
        <p:spPr>
          <a:xfrm>
            <a:off x="1862920" y="4619767"/>
            <a:ext cx="1535998" cy="307777"/>
          </a:xfrm>
          <a:prstGeom prst="rect">
            <a:avLst/>
          </a:prstGeom>
          <a:noFill/>
        </p:spPr>
        <p:txBody>
          <a:bodyPr wrap="none" rtlCol="0">
            <a:spAutoFit/>
          </a:bodyPr>
          <a:lstStyle/>
          <a:p>
            <a:r>
              <a:rPr lang="en-US" sz="1400" dirty="0" smtClean="0">
                <a:solidFill>
                  <a:schemeClr val="bg1">
                    <a:lumMod val="50000"/>
                  </a:schemeClr>
                </a:solidFill>
                <a:latin typeface="Arial" pitchFamily="34" charset="0"/>
                <a:cs typeface="Arial" pitchFamily="34" charset="0"/>
              </a:rPr>
              <a:t>Order 18, 7 parts</a:t>
            </a:r>
            <a:endParaRPr lang="en-US" sz="1400" dirty="0">
              <a:solidFill>
                <a:schemeClr val="bg1">
                  <a:lumMod val="50000"/>
                </a:schemeClr>
              </a:solidFill>
              <a:latin typeface="Arial" pitchFamily="34" charset="0"/>
              <a:cs typeface="Arial" pitchFamily="34" charset="0"/>
            </a:endParaRPr>
          </a:p>
        </p:txBody>
      </p:sp>
    </p:spTree>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Rectangle 11"/>
          <p:cNvSpPr/>
          <p:nvPr/>
        </p:nvSpPr>
        <p:spPr>
          <a:xfrm>
            <a:off x="5036457" y="4122549"/>
            <a:ext cx="3921563" cy="2651760"/>
          </a:xfrm>
          <a:prstGeom prst="rect">
            <a:avLst/>
          </a:prstGeom>
          <a:solidFill>
            <a:schemeClr val="bg1"/>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sp3d extrusionH="57150">
              <a:bevelT w="38100" h="38100"/>
            </a:sp3d>
          </a:bodyPr>
          <a:lstStyle/>
          <a:p>
            <a:pPr algn="ctr">
              <a:defRPr/>
            </a:pPr>
            <a:endParaRPr lang="en-US"/>
          </a:p>
        </p:txBody>
      </p:sp>
      <p:sp>
        <p:nvSpPr>
          <p:cNvPr id="31747" name="Rectangle 2"/>
          <p:cNvSpPr>
            <a:spLocks noGrp="1" noChangeArrowheads="1"/>
          </p:cNvSpPr>
          <p:nvPr>
            <p:ph type="title" idx="4294967295"/>
          </p:nvPr>
        </p:nvSpPr>
        <p:spPr>
          <a:xfrm>
            <a:off x="428625" y="114300"/>
            <a:ext cx="8297863" cy="1143000"/>
          </a:xfrm>
        </p:spPr>
        <p:txBody>
          <a:bodyPr/>
          <a:lstStyle/>
          <a:p>
            <a:pPr eaLnBrk="1" hangingPunct="1"/>
            <a:r>
              <a:rPr lang="en-US" smtClean="0">
                <a:ea typeface="MS PGothic" charset="-128"/>
              </a:rPr>
              <a:t>Revenue Coverage Optimization   (RCO)</a:t>
            </a:r>
          </a:p>
        </p:txBody>
      </p:sp>
      <p:sp>
        <p:nvSpPr>
          <p:cNvPr id="6148" name="Rectangle 3"/>
          <p:cNvSpPr>
            <a:spLocks noGrp="1" noChangeArrowheads="1"/>
          </p:cNvSpPr>
          <p:nvPr>
            <p:ph type="body" sz="half" idx="4294967295"/>
          </p:nvPr>
        </p:nvSpPr>
        <p:spPr>
          <a:xfrm>
            <a:off x="433388" y="1549400"/>
            <a:ext cx="4546600" cy="5027613"/>
          </a:xfrm>
        </p:spPr>
        <p:txBody>
          <a:bodyPr/>
          <a:lstStyle/>
          <a:p>
            <a:pPr eaLnBrk="1" hangingPunct="1">
              <a:lnSpc>
                <a:spcPct val="80000"/>
              </a:lnSpc>
            </a:pPr>
            <a:r>
              <a:rPr lang="en-US" sz="2400" smtClean="0">
                <a:ea typeface="MS PGothic" charset="-128"/>
              </a:rPr>
              <a:t>Rank products according to their importance to revenue coverage</a:t>
            </a:r>
            <a:br>
              <a:rPr lang="en-US" sz="2400" smtClean="0">
                <a:ea typeface="MS PGothic" charset="-128"/>
              </a:rPr>
            </a:br>
            <a:endParaRPr lang="en-US" sz="2400" smtClean="0">
              <a:ea typeface="MS PGothic" charset="-128"/>
            </a:endParaRPr>
          </a:p>
          <a:p>
            <a:pPr eaLnBrk="1" hangingPunct="1">
              <a:lnSpc>
                <a:spcPct val="80000"/>
              </a:lnSpc>
            </a:pPr>
            <a:endParaRPr lang="en-US" sz="2000" smtClean="0">
              <a:ea typeface="MS PGothic" charset="-128"/>
            </a:endParaRPr>
          </a:p>
          <a:p>
            <a:pPr eaLnBrk="1" hangingPunct="1">
              <a:lnSpc>
                <a:spcPct val="80000"/>
              </a:lnSpc>
            </a:pPr>
            <a:r>
              <a:rPr lang="en-US" sz="2400" smtClean="0">
                <a:ea typeface="MS PGothic" charset="-128"/>
              </a:rPr>
              <a:t>RCO ranking corresponds to efficient frontier of revenue coverage and portfolio size</a:t>
            </a:r>
            <a:br>
              <a:rPr lang="en-US" sz="2400" smtClean="0">
                <a:ea typeface="MS PGothic" charset="-128"/>
              </a:rPr>
            </a:br>
            <a:endParaRPr lang="en-US" sz="2400" smtClean="0">
              <a:ea typeface="MS PGothic" charset="-128"/>
            </a:endParaRPr>
          </a:p>
          <a:p>
            <a:pPr eaLnBrk="1" hangingPunct="1">
              <a:lnSpc>
                <a:spcPct val="80000"/>
              </a:lnSpc>
            </a:pPr>
            <a:endParaRPr lang="en-US" sz="2000" smtClean="0">
              <a:ea typeface="MS PGothic" charset="-128"/>
            </a:endParaRPr>
          </a:p>
          <a:p>
            <a:pPr eaLnBrk="1" hangingPunct="1">
              <a:lnSpc>
                <a:spcPct val="80000"/>
              </a:lnSpc>
            </a:pPr>
            <a:r>
              <a:rPr lang="en-US" sz="2400" smtClean="0">
                <a:ea typeface="MS PGothic" charset="-128"/>
              </a:rPr>
              <a:t>Use RCO ranking to identify:</a:t>
            </a:r>
            <a:endParaRPr lang="en-US" sz="1200" smtClean="0">
              <a:ea typeface="MS PGothic" charset="-128"/>
            </a:endParaRPr>
          </a:p>
          <a:p>
            <a:pPr lvl="1" eaLnBrk="1" hangingPunct="1">
              <a:lnSpc>
                <a:spcPct val="80000"/>
              </a:lnSpc>
            </a:pPr>
            <a:r>
              <a:rPr lang="en-US" sz="2000" smtClean="0">
                <a:ea typeface="MS PGothic" charset="-128"/>
              </a:rPr>
              <a:t>Core Portfolio</a:t>
            </a:r>
          </a:p>
          <a:p>
            <a:pPr lvl="1" eaLnBrk="1" hangingPunct="1">
              <a:lnSpc>
                <a:spcPct val="80000"/>
              </a:lnSpc>
            </a:pPr>
            <a:r>
              <a:rPr lang="en-US" sz="2000" smtClean="0">
                <a:ea typeface="MS PGothic" charset="-128"/>
              </a:rPr>
              <a:t>Extended Portfolio</a:t>
            </a:r>
          </a:p>
          <a:p>
            <a:pPr lvl="1" eaLnBrk="1" hangingPunct="1">
              <a:lnSpc>
                <a:spcPct val="80000"/>
              </a:lnSpc>
            </a:pPr>
            <a:r>
              <a:rPr lang="en-US" sz="2000" smtClean="0">
                <a:ea typeface="MS PGothic" charset="-128"/>
              </a:rPr>
              <a:t>Possible candidates for </a:t>
            </a:r>
            <a:br>
              <a:rPr lang="en-US" sz="2000" smtClean="0">
                <a:ea typeface="MS PGothic" charset="-128"/>
              </a:rPr>
            </a:br>
            <a:r>
              <a:rPr lang="en-US" sz="2000" smtClean="0">
                <a:ea typeface="MS PGothic" charset="-128"/>
              </a:rPr>
              <a:t>discontinuance</a:t>
            </a:r>
          </a:p>
        </p:txBody>
      </p:sp>
      <p:sp>
        <p:nvSpPr>
          <p:cNvPr id="6149" name="Rectangle 6"/>
          <p:cNvSpPr>
            <a:spLocks noChangeArrowheads="1"/>
          </p:cNvSpPr>
          <p:nvPr/>
        </p:nvSpPr>
        <p:spPr bwMode="auto">
          <a:xfrm>
            <a:off x="5808663" y="4449763"/>
            <a:ext cx="703262" cy="1701800"/>
          </a:xfrm>
          <a:prstGeom prst="rect">
            <a:avLst/>
          </a:prstGeom>
          <a:solidFill>
            <a:srgbClr val="64B900">
              <a:alpha val="30196"/>
            </a:srgbClr>
          </a:solidFill>
          <a:ln w="9525">
            <a:noFill/>
            <a:miter lim="800000"/>
            <a:headEnd/>
            <a:tailEnd/>
          </a:ln>
        </p:spPr>
        <p:txBody>
          <a:bodyPr wrap="none" anchor="ctr"/>
          <a:lstStyle/>
          <a:p>
            <a:pPr eaLnBrk="0" hangingPunct="0"/>
            <a:endParaRPr lang="en-US"/>
          </a:p>
        </p:txBody>
      </p:sp>
      <p:sp>
        <p:nvSpPr>
          <p:cNvPr id="6150" name="Rectangle 7"/>
          <p:cNvSpPr>
            <a:spLocks noChangeArrowheads="1"/>
          </p:cNvSpPr>
          <p:nvPr/>
        </p:nvSpPr>
        <p:spPr bwMode="auto">
          <a:xfrm>
            <a:off x="7518400" y="4449763"/>
            <a:ext cx="1000125" cy="1701800"/>
          </a:xfrm>
          <a:prstGeom prst="rect">
            <a:avLst/>
          </a:prstGeom>
          <a:solidFill>
            <a:srgbClr val="0000FF">
              <a:alpha val="30196"/>
            </a:srgbClr>
          </a:solidFill>
          <a:ln w="9525">
            <a:noFill/>
            <a:miter lim="800000"/>
            <a:headEnd/>
            <a:tailEnd/>
          </a:ln>
        </p:spPr>
        <p:txBody>
          <a:bodyPr wrap="none" anchor="ctr"/>
          <a:lstStyle/>
          <a:p>
            <a:pPr eaLnBrk="0" hangingPunct="0"/>
            <a:endParaRPr lang="en-US"/>
          </a:p>
        </p:txBody>
      </p:sp>
      <p:sp>
        <p:nvSpPr>
          <p:cNvPr id="6151" name="Rectangle 8"/>
          <p:cNvSpPr>
            <a:spLocks noChangeArrowheads="1"/>
          </p:cNvSpPr>
          <p:nvPr/>
        </p:nvSpPr>
        <p:spPr bwMode="auto">
          <a:xfrm>
            <a:off x="6489700" y="4449763"/>
            <a:ext cx="1033463" cy="1701800"/>
          </a:xfrm>
          <a:prstGeom prst="rect">
            <a:avLst/>
          </a:prstGeom>
          <a:solidFill>
            <a:schemeClr val="accent2">
              <a:alpha val="30196"/>
            </a:schemeClr>
          </a:solidFill>
          <a:ln w="9525">
            <a:noFill/>
            <a:miter lim="800000"/>
            <a:headEnd/>
            <a:tailEnd/>
          </a:ln>
        </p:spPr>
        <p:txBody>
          <a:bodyPr wrap="none" anchor="ctr"/>
          <a:lstStyle/>
          <a:p>
            <a:pPr eaLnBrk="0" hangingPunct="0"/>
            <a:endParaRPr lang="en-US"/>
          </a:p>
        </p:txBody>
      </p:sp>
      <p:sp>
        <p:nvSpPr>
          <p:cNvPr id="31752" name="Rectangle 9"/>
          <p:cNvSpPr>
            <a:spLocks noChangeArrowheads="1"/>
          </p:cNvSpPr>
          <p:nvPr/>
        </p:nvSpPr>
        <p:spPr bwMode="auto">
          <a:xfrm>
            <a:off x="6708775" y="6397625"/>
            <a:ext cx="1419225" cy="304800"/>
          </a:xfrm>
          <a:prstGeom prst="rect">
            <a:avLst/>
          </a:prstGeom>
          <a:noFill/>
          <a:ln w="9525">
            <a:noFill/>
            <a:miter lim="800000"/>
            <a:headEnd/>
            <a:tailEnd/>
          </a:ln>
        </p:spPr>
        <p:txBody>
          <a:bodyPr>
            <a:spAutoFit/>
          </a:bodyPr>
          <a:lstStyle/>
          <a:p>
            <a:r>
              <a:rPr lang="en-US" sz="1400">
                <a:latin typeface="Futura Hv" pitchFamily="34" charset="0"/>
              </a:rPr>
              <a:t># of products</a:t>
            </a:r>
          </a:p>
        </p:txBody>
      </p:sp>
      <p:sp>
        <p:nvSpPr>
          <p:cNvPr id="31753" name="Rectangle 10"/>
          <p:cNvSpPr>
            <a:spLocks noChangeArrowheads="1"/>
          </p:cNvSpPr>
          <p:nvPr/>
        </p:nvSpPr>
        <p:spPr bwMode="auto">
          <a:xfrm rot="-5400000">
            <a:off x="4251325" y="5095875"/>
            <a:ext cx="2089150" cy="304800"/>
          </a:xfrm>
          <a:prstGeom prst="rect">
            <a:avLst/>
          </a:prstGeom>
          <a:noFill/>
          <a:ln w="9525">
            <a:noFill/>
            <a:miter lim="800000"/>
            <a:headEnd/>
            <a:tailEnd/>
          </a:ln>
        </p:spPr>
        <p:txBody>
          <a:bodyPr>
            <a:spAutoFit/>
          </a:bodyPr>
          <a:lstStyle/>
          <a:p>
            <a:r>
              <a:rPr lang="en-US" sz="1400">
                <a:latin typeface="Futura Hv" pitchFamily="34" charset="0"/>
              </a:rPr>
              <a:t>% of revenue covered</a:t>
            </a:r>
          </a:p>
        </p:txBody>
      </p:sp>
      <p:pic>
        <p:nvPicPr>
          <p:cNvPr id="31754" name="Picture 3"/>
          <p:cNvPicPr>
            <a:picLocks noChangeAspect="1" noChangeArrowheads="1"/>
          </p:cNvPicPr>
          <p:nvPr/>
        </p:nvPicPr>
        <p:blipFill>
          <a:blip r:embed="rId4" cstate="print"/>
          <a:srcRect b="11626"/>
          <a:stretch>
            <a:fillRect/>
          </a:stretch>
        </p:blipFill>
        <p:spPr bwMode="auto">
          <a:xfrm>
            <a:off x="4992688" y="1384300"/>
            <a:ext cx="3897312" cy="2557463"/>
          </a:xfrm>
          <a:prstGeom prst="rect">
            <a:avLst/>
          </a:prstGeom>
          <a:noFill/>
          <a:ln w="25400">
            <a:noFill/>
            <a:miter lim="800000"/>
            <a:headEnd/>
            <a:tailEnd type="none" w="lg" len="sm"/>
          </a:ln>
        </p:spPr>
      </p:pic>
      <p:graphicFrame>
        <p:nvGraphicFramePr>
          <p:cNvPr id="13" name="Content Placeholder 17"/>
          <p:cNvGraphicFramePr>
            <a:graphicFrameLocks/>
          </p:cNvGraphicFramePr>
          <p:nvPr/>
        </p:nvGraphicFramePr>
        <p:xfrm>
          <a:off x="5286210" y="4351930"/>
          <a:ext cx="3820886" cy="2334985"/>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cSld>
  <p:clrMapOvr>
    <a:masterClrMapping/>
  </p:clrMapOvr>
  <p:transition advTm="101182">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8">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48">
                                            <p:txEl>
                                              <p:pRg st="5" end="5"/>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1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8">
                                            <p:txEl>
                                              <p:pRg st="6" end="6"/>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15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148">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animBg="1"/>
      <p:bldP spid="6150" grpId="0" animBg="1"/>
      <p:bldP spid="615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5"/>
          <p:cNvSpPr>
            <a:spLocks noGrp="1" noChangeArrowheads="1"/>
          </p:cNvSpPr>
          <p:nvPr>
            <p:ph type="title" idx="4294967295"/>
          </p:nvPr>
        </p:nvSpPr>
        <p:spPr/>
        <p:txBody>
          <a:bodyPr/>
          <a:lstStyle/>
          <a:p>
            <a:r>
              <a:rPr lang="en-US" smtClean="0">
                <a:ea typeface="MS PGothic" charset="-128"/>
              </a:rPr>
              <a:t>Summary of business impact</a:t>
            </a:r>
          </a:p>
        </p:txBody>
      </p:sp>
      <p:grpSp>
        <p:nvGrpSpPr>
          <p:cNvPr id="2" name="Group 24"/>
          <p:cNvGrpSpPr>
            <a:grpSpLocks/>
          </p:cNvGrpSpPr>
          <p:nvPr/>
        </p:nvGrpSpPr>
        <p:grpSpPr bwMode="auto">
          <a:xfrm>
            <a:off x="625475" y="1125538"/>
            <a:ext cx="8110538" cy="1363662"/>
            <a:chOff x="624725" y="1092726"/>
            <a:chExt cx="8111310" cy="1368814"/>
          </a:xfrm>
        </p:grpSpPr>
        <p:sp>
          <p:nvSpPr>
            <p:cNvPr id="8" name="Rectangle 7"/>
            <p:cNvSpPr/>
            <p:nvPr/>
          </p:nvSpPr>
          <p:spPr>
            <a:xfrm>
              <a:off x="624725" y="1092726"/>
              <a:ext cx="8007225" cy="1368814"/>
            </a:xfrm>
            <a:prstGeom prst="rect">
              <a:avLst/>
            </a:prstGeom>
            <a:solidFill>
              <a:srgbClr val="004874"/>
            </a:solidFill>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tIns="1097280"/>
            <a:lstStyle/>
            <a:p>
              <a:pPr algn="ctr">
                <a:defRPr/>
              </a:pPr>
              <a:endParaRPr lang="en-US" sz="2600" dirty="0"/>
            </a:p>
          </p:txBody>
        </p:sp>
        <p:sp>
          <p:nvSpPr>
            <p:cNvPr id="147462" name="Text Box 6"/>
            <p:cNvSpPr txBox="1">
              <a:spLocks noChangeArrowheads="1"/>
            </p:cNvSpPr>
            <p:nvPr/>
          </p:nvSpPr>
          <p:spPr bwMode="auto">
            <a:xfrm>
              <a:off x="691406" y="1244108"/>
              <a:ext cx="8044629" cy="1061269"/>
            </a:xfrm>
            <a:prstGeom prst="rect">
              <a:avLst/>
            </a:prstGeom>
            <a:noFill/>
            <a:ln w="9525">
              <a:noFill/>
              <a:miter lim="800000"/>
              <a:headEnd/>
              <a:tailEnd/>
            </a:ln>
            <a:effectLst/>
          </p:spPr>
          <p:txBody>
            <a:bodyPr>
              <a:spAutoFit/>
            </a:bodyPr>
            <a:lstStyle/>
            <a:p>
              <a:pPr marL="166688" indent="-166688">
                <a:buFontTx/>
                <a:buChar char="•"/>
                <a:defRPr/>
              </a:pPr>
              <a:r>
                <a:rPr lang="en-US" sz="2100" dirty="0">
                  <a:solidFill>
                    <a:schemeClr val="bg1"/>
                  </a:solidFill>
                  <a:latin typeface="+mn-lt"/>
                  <a:ea typeface="MS PGothic"/>
                  <a:cs typeface="MS PGothic"/>
                </a:rPr>
                <a:t>Over $500M in savings and $180M in ongoing annual savings</a:t>
              </a:r>
            </a:p>
            <a:p>
              <a:pPr marL="166688" indent="-166688">
                <a:buFontTx/>
                <a:buChar char="•"/>
                <a:defRPr/>
              </a:pPr>
              <a:r>
                <a:rPr lang="en-US" sz="2100" dirty="0">
                  <a:solidFill>
                    <a:schemeClr val="bg1"/>
                  </a:solidFill>
                  <a:latin typeface="+mn-lt"/>
                  <a:ea typeface="MS PGothic"/>
                  <a:cs typeface="MS PGothic"/>
                </a:rPr>
                <a:t>Significant order fulfillment improvements</a:t>
              </a:r>
            </a:p>
            <a:p>
              <a:pPr marL="166688" indent="-166688">
                <a:buFontTx/>
                <a:buChar char="•"/>
                <a:defRPr/>
              </a:pPr>
              <a:r>
                <a:rPr lang="en-US" sz="2100" dirty="0">
                  <a:solidFill>
                    <a:schemeClr val="bg1"/>
                  </a:solidFill>
                  <a:latin typeface="+mn-lt"/>
                  <a:ea typeface="MS PGothic"/>
                  <a:cs typeface="MS PGothic"/>
                </a:rPr>
                <a:t>Thousands of SKUs eliminated</a:t>
              </a:r>
            </a:p>
          </p:txBody>
        </p:sp>
      </p:grpSp>
      <p:grpSp>
        <p:nvGrpSpPr>
          <p:cNvPr id="3" name="Group 19"/>
          <p:cNvGrpSpPr>
            <a:grpSpLocks/>
          </p:cNvGrpSpPr>
          <p:nvPr/>
        </p:nvGrpSpPr>
        <p:grpSpPr bwMode="auto">
          <a:xfrm>
            <a:off x="1965325" y="2760663"/>
            <a:ext cx="1925638" cy="2786062"/>
            <a:chOff x="1557338" y="2403477"/>
            <a:chExt cx="2103437" cy="3044827"/>
          </a:xfrm>
        </p:grpSpPr>
        <p:sp>
          <p:nvSpPr>
            <p:cNvPr id="16" name="Puzzle4"/>
            <p:cNvSpPr>
              <a:spLocks noEditPoints="1" noChangeArrowheads="1"/>
            </p:cNvSpPr>
            <p:nvPr/>
          </p:nvSpPr>
          <p:spPr bwMode="auto">
            <a:xfrm>
              <a:off x="1557338" y="2403477"/>
              <a:ext cx="2103437" cy="304482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2076 w 21600"/>
                <a:gd name="T25" fmla="*/ 5664 h 21600"/>
                <a:gd name="T26" fmla="*/ 20203 w 21600"/>
                <a:gd name="T27" fmla="*/ 1598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4F81BD"/>
            </a:solidFill>
            <a:ln w="28575">
              <a:solidFill>
                <a:srgbClr val="000000"/>
              </a:solidFill>
              <a:miter lim="800000"/>
              <a:headEnd/>
              <a:tailEnd/>
            </a:ln>
            <a:scene3d>
              <a:camera prst="orthographicFront"/>
              <a:lightRig rig="threePt" dir="t"/>
            </a:scene3d>
            <a:sp3d>
              <a:bevelT/>
            </a:sp3d>
          </p:spPr>
          <p:txBody>
            <a:bodyPr/>
            <a:lstStyle/>
            <a:p>
              <a:pPr>
                <a:defRPr/>
              </a:pPr>
              <a:endParaRPr lang="en-US" sz="1600">
                <a:ea typeface="MS PGothic" pitchFamily="34" charset="-128"/>
                <a:cs typeface="+mn-cs"/>
              </a:endParaRPr>
            </a:p>
          </p:txBody>
        </p:sp>
        <p:sp>
          <p:nvSpPr>
            <p:cNvPr id="17" name="Text Box 35"/>
            <p:cNvSpPr txBox="1">
              <a:spLocks noChangeArrowheads="1"/>
            </p:cNvSpPr>
            <p:nvPr/>
          </p:nvSpPr>
          <p:spPr bwMode="auto">
            <a:xfrm>
              <a:off x="1890281" y="3279621"/>
              <a:ext cx="1463562" cy="437206"/>
            </a:xfrm>
            <a:prstGeom prst="rect">
              <a:avLst/>
            </a:prstGeom>
            <a:noFill/>
            <a:ln w="9525">
              <a:noFill/>
              <a:miter lim="800000"/>
              <a:headEnd/>
              <a:tailEnd/>
            </a:ln>
          </p:spPr>
          <p:txBody>
            <a:bodyPr>
              <a:spAutoFit/>
            </a:bodyPr>
            <a:lstStyle/>
            <a:p>
              <a:pPr algn="ctr">
                <a:defRPr/>
              </a:pPr>
              <a:r>
                <a:rPr lang="en-US" sz="2000" dirty="0">
                  <a:latin typeface="+mn-lt"/>
                  <a:ea typeface="MS PGothic" pitchFamily="34" charset="-128"/>
                  <a:cs typeface="+mn-cs"/>
                </a:rPr>
                <a:t>Marketing</a:t>
              </a:r>
            </a:p>
          </p:txBody>
        </p:sp>
      </p:grpSp>
      <p:grpSp>
        <p:nvGrpSpPr>
          <p:cNvPr id="4" name="Group 20"/>
          <p:cNvGrpSpPr>
            <a:grpSpLocks/>
          </p:cNvGrpSpPr>
          <p:nvPr/>
        </p:nvGrpSpPr>
        <p:grpSpPr bwMode="auto">
          <a:xfrm>
            <a:off x="5668963" y="2757488"/>
            <a:ext cx="1927225" cy="2786062"/>
            <a:chOff x="5584825" y="2414588"/>
            <a:chExt cx="2105025" cy="3044825"/>
          </a:xfrm>
        </p:grpSpPr>
        <p:sp>
          <p:nvSpPr>
            <p:cNvPr id="18" name="Puzzle4"/>
            <p:cNvSpPr>
              <a:spLocks noEditPoints="1" noChangeArrowheads="1"/>
            </p:cNvSpPr>
            <p:nvPr/>
          </p:nvSpPr>
          <p:spPr bwMode="auto">
            <a:xfrm>
              <a:off x="5584825" y="2414588"/>
              <a:ext cx="2105025" cy="30448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2076 w 21600"/>
                <a:gd name="T25" fmla="*/ 5664 h 21600"/>
                <a:gd name="T26" fmla="*/ 20203 w 21600"/>
                <a:gd name="T27" fmla="*/ 1598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7B7B79"/>
            </a:solidFill>
            <a:ln w="28575">
              <a:solidFill>
                <a:srgbClr val="000000"/>
              </a:solidFill>
              <a:miter lim="800000"/>
              <a:headEnd/>
              <a:tailEnd/>
            </a:ln>
            <a:scene3d>
              <a:camera prst="orthographicFront"/>
              <a:lightRig rig="threePt" dir="t"/>
            </a:scene3d>
            <a:sp3d>
              <a:bevelT/>
            </a:sp3d>
          </p:spPr>
          <p:txBody>
            <a:bodyPr/>
            <a:lstStyle/>
            <a:p>
              <a:pPr>
                <a:buFontTx/>
                <a:buChar char="•"/>
                <a:defRPr/>
              </a:pPr>
              <a:endParaRPr lang="en-US" sz="1600">
                <a:ea typeface="MS PGothic" pitchFamily="34" charset="-128"/>
                <a:cs typeface="+mn-cs"/>
              </a:endParaRPr>
            </a:p>
          </p:txBody>
        </p:sp>
        <p:sp>
          <p:nvSpPr>
            <p:cNvPr id="19" name="Text Box 39"/>
            <p:cNvSpPr txBox="1">
              <a:spLocks noChangeArrowheads="1"/>
            </p:cNvSpPr>
            <p:nvPr/>
          </p:nvSpPr>
          <p:spPr bwMode="auto">
            <a:xfrm>
              <a:off x="5688978" y="3280324"/>
              <a:ext cx="1922728" cy="437271"/>
            </a:xfrm>
            <a:prstGeom prst="rect">
              <a:avLst/>
            </a:prstGeom>
            <a:noFill/>
            <a:ln w="9525">
              <a:noFill/>
              <a:miter lim="800000"/>
              <a:headEnd/>
              <a:tailEnd/>
            </a:ln>
          </p:spPr>
          <p:txBody>
            <a:bodyPr wrap="square">
              <a:spAutoFit/>
            </a:bodyPr>
            <a:lstStyle/>
            <a:p>
              <a:pPr algn="ctr">
                <a:defRPr/>
              </a:pPr>
              <a:r>
                <a:rPr lang="en-US" sz="2000" dirty="0">
                  <a:latin typeface="+mn-lt"/>
                  <a:ea typeface="MS PGothic" pitchFamily="34" charset="-128"/>
                  <a:cs typeface="+mn-cs"/>
                </a:rPr>
                <a:t>Supply Chain</a:t>
              </a:r>
            </a:p>
          </p:txBody>
        </p:sp>
      </p:grpSp>
      <p:grpSp>
        <p:nvGrpSpPr>
          <p:cNvPr id="5" name="Group 16"/>
          <p:cNvGrpSpPr>
            <a:grpSpLocks/>
          </p:cNvGrpSpPr>
          <p:nvPr/>
        </p:nvGrpSpPr>
        <p:grpSpPr bwMode="auto">
          <a:xfrm>
            <a:off x="3206750" y="2787650"/>
            <a:ext cx="3714750" cy="3321313"/>
            <a:chOff x="2914650" y="1204913"/>
            <a:chExt cx="4058434" cy="3630057"/>
          </a:xfrm>
        </p:grpSpPr>
        <p:grpSp>
          <p:nvGrpSpPr>
            <p:cNvPr id="6" name="Group 15"/>
            <p:cNvGrpSpPr>
              <a:grpSpLocks/>
            </p:cNvGrpSpPr>
            <p:nvPr/>
          </p:nvGrpSpPr>
          <p:grpSpPr bwMode="auto">
            <a:xfrm>
              <a:off x="2914650" y="1204913"/>
              <a:ext cx="4058434" cy="3630057"/>
              <a:chOff x="2914650" y="1204913"/>
              <a:chExt cx="4058434" cy="3630057"/>
            </a:xfrm>
          </p:grpSpPr>
          <p:sp>
            <p:nvSpPr>
              <p:cNvPr id="23" name="Puzzle2"/>
              <p:cNvSpPr>
                <a:spLocks noEditPoints="1" noChangeArrowheads="1"/>
              </p:cNvSpPr>
              <p:nvPr/>
            </p:nvSpPr>
            <p:spPr bwMode="auto">
              <a:xfrm>
                <a:off x="2914650" y="1204913"/>
                <a:ext cx="3489325" cy="23812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5388 w 21600"/>
                  <a:gd name="T25" fmla="*/ 6742 h 21600"/>
                  <a:gd name="T26" fmla="*/ 16177 w 21600"/>
                  <a:gd name="T27" fmla="*/ 20441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CBC9BD"/>
              </a:solidFill>
              <a:ln w="28575">
                <a:solidFill>
                  <a:srgbClr val="000000"/>
                </a:solidFill>
                <a:miter lim="800000"/>
                <a:headEnd/>
                <a:tailEnd/>
              </a:ln>
              <a:scene3d>
                <a:camera prst="orthographicFront"/>
                <a:lightRig rig="threePt" dir="t"/>
              </a:scene3d>
              <a:sp3d>
                <a:bevelT/>
              </a:sp3d>
            </p:spPr>
            <p:txBody>
              <a:bodyPr/>
              <a:lstStyle/>
              <a:p>
                <a:pPr>
                  <a:buFontTx/>
                  <a:buChar char="•"/>
                  <a:defRPr/>
                </a:pPr>
                <a:endParaRPr lang="en-US" sz="1600">
                  <a:ea typeface="MS PGothic" pitchFamily="34" charset="-128"/>
                  <a:cs typeface="+mn-cs"/>
                </a:endParaRPr>
              </a:p>
            </p:txBody>
          </p:sp>
          <p:sp>
            <p:nvSpPr>
              <p:cNvPr id="24" name="TextBox 10"/>
              <p:cNvSpPr txBox="1">
                <a:spLocks noChangeArrowheads="1"/>
              </p:cNvSpPr>
              <p:nvPr/>
            </p:nvSpPr>
            <p:spPr bwMode="auto">
              <a:xfrm>
                <a:off x="3453939" y="3825809"/>
                <a:ext cx="3519145" cy="1009161"/>
              </a:xfrm>
              <a:prstGeom prst="rect">
                <a:avLst/>
              </a:prstGeom>
              <a:noFill/>
              <a:ln w="9525">
                <a:noFill/>
                <a:miter lim="800000"/>
                <a:headEnd/>
                <a:tailEnd/>
              </a:ln>
              <a:scene3d>
                <a:camera prst="orthographicFront"/>
                <a:lightRig rig="threePt" dir="t"/>
              </a:scene3d>
              <a:sp3d>
                <a:bevelT/>
              </a:sp3d>
            </p:spPr>
            <p:txBody>
              <a:bodyPr>
                <a:spAutoFit/>
              </a:bodyPr>
              <a:lstStyle/>
              <a:p>
                <a:pPr>
                  <a:defRPr/>
                </a:pPr>
                <a:r>
                  <a:rPr lang="en-US" sz="1800" dirty="0">
                    <a:solidFill>
                      <a:schemeClr val="bg1"/>
                    </a:solidFill>
                    <a:latin typeface="Futura Bk" pitchFamily="34" charset="0"/>
                    <a:ea typeface="MS PGothic" pitchFamily="34" charset="-128"/>
                    <a:cs typeface="+mn-cs"/>
                  </a:rPr>
                  <a:t>Fact-based discussions</a:t>
                </a:r>
              </a:p>
              <a:p>
                <a:pPr>
                  <a:defRPr/>
                </a:pPr>
                <a:r>
                  <a:rPr lang="en-US" sz="1800" dirty="0">
                    <a:solidFill>
                      <a:schemeClr val="bg1"/>
                    </a:solidFill>
                    <a:latin typeface="Futura Bk" pitchFamily="34" charset="0"/>
                    <a:ea typeface="MS PGothic" pitchFamily="34" charset="-128"/>
                    <a:cs typeface="+mn-cs"/>
                  </a:rPr>
                  <a:t>Data-driven decisions</a:t>
                </a:r>
              </a:p>
              <a:p>
                <a:pPr>
                  <a:defRPr/>
                </a:pPr>
                <a:r>
                  <a:rPr lang="en-US" sz="1800" dirty="0">
                    <a:solidFill>
                      <a:schemeClr val="bg1"/>
                    </a:solidFill>
                    <a:latin typeface="Futura Bk" pitchFamily="34" charset="0"/>
                    <a:ea typeface="MS PGothic" pitchFamily="34" charset="-128"/>
                    <a:cs typeface="+mn-cs"/>
                  </a:rPr>
                  <a:t>Power of analytics</a:t>
                </a:r>
              </a:p>
            </p:txBody>
          </p:sp>
        </p:grpSp>
        <p:sp>
          <p:nvSpPr>
            <p:cNvPr id="22" name="Text Box 40"/>
            <p:cNvSpPr txBox="1">
              <a:spLocks noChangeArrowheads="1"/>
            </p:cNvSpPr>
            <p:nvPr/>
          </p:nvSpPr>
          <p:spPr bwMode="auto">
            <a:xfrm>
              <a:off x="3846941" y="1903413"/>
              <a:ext cx="1573697" cy="773470"/>
            </a:xfrm>
            <a:prstGeom prst="rect">
              <a:avLst/>
            </a:prstGeom>
            <a:noFill/>
            <a:ln w="9525">
              <a:noFill/>
              <a:miter lim="800000"/>
              <a:headEnd/>
              <a:tailEnd/>
            </a:ln>
            <a:scene3d>
              <a:camera prst="orthographicFront"/>
              <a:lightRig rig="threePt" dir="t"/>
            </a:scene3d>
            <a:sp3d>
              <a:bevelT/>
            </a:sp3d>
          </p:spPr>
          <p:txBody>
            <a:bodyPr>
              <a:spAutoFit/>
            </a:bodyPr>
            <a:lstStyle/>
            <a:p>
              <a:pPr algn="ctr">
                <a:defRPr/>
              </a:pPr>
              <a:r>
                <a:rPr lang="en-US" sz="2000" dirty="0">
                  <a:latin typeface="+mn-lt"/>
                  <a:ea typeface="MS PGothic" pitchFamily="34" charset="-128"/>
                  <a:cs typeface="+mn-cs"/>
                </a:rPr>
                <a:t>Operations Research</a:t>
              </a:r>
            </a:p>
          </p:txBody>
        </p:sp>
      </p:gr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Title 1"/>
          <p:cNvSpPr>
            <a:spLocks noGrp="1"/>
          </p:cNvSpPr>
          <p:nvPr>
            <p:ph type="title"/>
          </p:nvPr>
        </p:nvSpPr>
        <p:spPr/>
        <p:txBody>
          <a:bodyPr/>
          <a:lstStyle/>
          <a:p>
            <a:r>
              <a:rPr lang="en-US" dirty="0" smtClean="0">
                <a:ea typeface="MS PGothic" charset="-128"/>
              </a:rPr>
              <a:t>Summary</a:t>
            </a:r>
          </a:p>
        </p:txBody>
      </p:sp>
      <p:sp>
        <p:nvSpPr>
          <p:cNvPr id="15366" name="Content Placeholder 2"/>
          <p:cNvSpPr>
            <a:spLocks noGrp="1"/>
          </p:cNvSpPr>
          <p:nvPr>
            <p:ph idx="1"/>
          </p:nvPr>
        </p:nvSpPr>
        <p:spPr/>
        <p:txBody>
          <a:bodyPr/>
          <a:lstStyle/>
          <a:p>
            <a:r>
              <a:rPr lang="en-US" dirty="0" smtClean="0">
                <a:ea typeface="MS PGothic" charset="-128"/>
              </a:rPr>
              <a:t>Product introduction and variety challenges</a:t>
            </a:r>
          </a:p>
          <a:p>
            <a:endParaRPr lang="en-US" sz="2400" dirty="0" smtClean="0">
              <a:ea typeface="MS PGothic" charset="-128"/>
            </a:endParaRPr>
          </a:p>
          <a:p>
            <a:r>
              <a:rPr lang="en-US" dirty="0" smtClean="0">
                <a:ea typeface="MS PGothic" charset="-128"/>
              </a:rPr>
              <a:t>Pre-launch Operating System design</a:t>
            </a:r>
          </a:p>
          <a:p>
            <a:pPr lvl="2"/>
            <a:r>
              <a:rPr lang="en-US" sz="1600" dirty="0" err="1" smtClean="0">
                <a:ea typeface="MS PGothic" charset="-128"/>
              </a:rPr>
              <a:t>Leadtime</a:t>
            </a:r>
            <a:r>
              <a:rPr lang="en-US" sz="1600" dirty="0" smtClean="0">
                <a:ea typeface="MS PGothic" charset="-128"/>
              </a:rPr>
              <a:t> reduction: speed, postponement</a:t>
            </a:r>
          </a:p>
          <a:p>
            <a:pPr lvl="2"/>
            <a:r>
              <a:rPr lang="en-US" sz="1600" dirty="0" smtClean="0">
                <a:ea typeface="MS PGothic" charset="-128"/>
              </a:rPr>
              <a:t>Risk aggregation: (virtual) centralization, commonality</a:t>
            </a:r>
            <a:endParaRPr lang="en-US" sz="2000" dirty="0" smtClean="0">
              <a:ea typeface="MS PGothic" charset="-128"/>
            </a:endParaRPr>
          </a:p>
          <a:p>
            <a:endParaRPr lang="en-US" dirty="0" smtClean="0">
              <a:ea typeface="MS PGothic" charset="-128"/>
            </a:endParaRPr>
          </a:p>
          <a:p>
            <a:r>
              <a:rPr lang="en-US" dirty="0" smtClean="0">
                <a:ea typeface="MS PGothic" charset="-128"/>
              </a:rPr>
              <a:t>Post-launch analytics:  Portfolio management with RCO</a:t>
            </a:r>
          </a:p>
          <a:p>
            <a:pPr lvl="2"/>
            <a:r>
              <a:rPr lang="en-US" sz="1600" dirty="0" smtClean="0">
                <a:ea typeface="MS PGothic" charset="-128"/>
              </a:rPr>
              <a:t>For complex portfolios, order coverage is better metric than revenue/profit generated</a:t>
            </a:r>
          </a:p>
          <a:p>
            <a:endParaRPr lang="en-US" sz="2400" dirty="0" smtClean="0">
              <a:ea typeface="MS PGothic" charset="-128"/>
            </a:endParaRPr>
          </a:p>
        </p:txBody>
      </p:sp>
    </p:spTree>
  </p:cSld>
  <p:clrMapOvr>
    <a:masterClrMapping/>
  </p:clrMapOvr>
  <p:transition advTm="1170">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5"/>
          <p:cNvSpPr>
            <a:spLocks noGrp="1" noChangeArrowheads="1"/>
          </p:cNvSpPr>
          <p:nvPr>
            <p:ph type="title" idx="4294967295"/>
          </p:nvPr>
        </p:nvSpPr>
        <p:spPr/>
        <p:txBody>
          <a:bodyPr/>
          <a:lstStyle/>
          <a:p>
            <a:r>
              <a:rPr lang="en-US" smtClean="0">
                <a:ea typeface="MS PGothic" charset="-128"/>
              </a:rPr>
              <a:t>RCO and Recommended Offering</a:t>
            </a:r>
          </a:p>
        </p:txBody>
      </p:sp>
      <p:sp>
        <p:nvSpPr>
          <p:cNvPr id="25" name="Rectangle 24"/>
          <p:cNvSpPr/>
          <p:nvPr/>
        </p:nvSpPr>
        <p:spPr>
          <a:xfrm>
            <a:off x="560688" y="1944843"/>
            <a:ext cx="5262576" cy="3649851"/>
          </a:xfrm>
          <a:prstGeom prst="rect">
            <a:avLst/>
          </a:prstGeom>
          <a:solidFill>
            <a:schemeClr val="bg1"/>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sp3d extrusionH="57150">
              <a:bevelT w="38100" h="38100"/>
            </a:sp3d>
          </a:bodyPr>
          <a:lstStyle/>
          <a:p>
            <a:pPr algn="ctr">
              <a:defRPr/>
            </a:pPr>
            <a:endParaRPr lang="en-US"/>
          </a:p>
        </p:txBody>
      </p:sp>
      <p:sp>
        <p:nvSpPr>
          <p:cNvPr id="44037" name="Rectangle 6"/>
          <p:cNvSpPr>
            <a:spLocks noChangeArrowheads="1"/>
          </p:cNvSpPr>
          <p:nvPr/>
        </p:nvSpPr>
        <p:spPr bwMode="auto">
          <a:xfrm>
            <a:off x="1404938" y="2454275"/>
            <a:ext cx="965200" cy="2289175"/>
          </a:xfrm>
          <a:prstGeom prst="rect">
            <a:avLst/>
          </a:prstGeom>
          <a:solidFill>
            <a:srgbClr val="64B900">
              <a:alpha val="30196"/>
            </a:srgbClr>
          </a:solidFill>
          <a:ln w="9525">
            <a:noFill/>
            <a:miter lim="800000"/>
            <a:headEnd/>
            <a:tailEnd/>
          </a:ln>
        </p:spPr>
        <p:txBody>
          <a:bodyPr wrap="none" anchor="ctr"/>
          <a:lstStyle/>
          <a:p>
            <a:pPr eaLnBrk="0" hangingPunct="0"/>
            <a:endParaRPr lang="en-US"/>
          </a:p>
        </p:txBody>
      </p:sp>
      <p:sp>
        <p:nvSpPr>
          <p:cNvPr id="44038" name="Rectangle 8"/>
          <p:cNvSpPr>
            <a:spLocks noChangeArrowheads="1"/>
          </p:cNvSpPr>
          <p:nvPr/>
        </p:nvSpPr>
        <p:spPr bwMode="auto">
          <a:xfrm>
            <a:off x="2362200" y="2465388"/>
            <a:ext cx="2667000" cy="2290762"/>
          </a:xfrm>
          <a:prstGeom prst="rect">
            <a:avLst/>
          </a:prstGeom>
          <a:solidFill>
            <a:schemeClr val="accent2">
              <a:alpha val="30196"/>
            </a:schemeClr>
          </a:solidFill>
          <a:ln w="9525">
            <a:noFill/>
            <a:miter lim="800000"/>
            <a:headEnd/>
            <a:tailEnd/>
          </a:ln>
        </p:spPr>
        <p:txBody>
          <a:bodyPr wrap="none" anchor="ctr"/>
          <a:lstStyle/>
          <a:p>
            <a:pPr eaLnBrk="0" hangingPunct="0"/>
            <a:endParaRPr lang="en-US"/>
          </a:p>
        </p:txBody>
      </p:sp>
      <p:sp>
        <p:nvSpPr>
          <p:cNvPr id="44039" name="Rectangle 9"/>
          <p:cNvSpPr>
            <a:spLocks noChangeArrowheads="1"/>
          </p:cNvSpPr>
          <p:nvPr/>
        </p:nvSpPr>
        <p:spPr bwMode="auto">
          <a:xfrm>
            <a:off x="2533650" y="5170488"/>
            <a:ext cx="1419225" cy="304800"/>
          </a:xfrm>
          <a:prstGeom prst="rect">
            <a:avLst/>
          </a:prstGeom>
          <a:noFill/>
          <a:ln w="9525">
            <a:noFill/>
            <a:miter lim="800000"/>
            <a:headEnd/>
            <a:tailEnd/>
          </a:ln>
        </p:spPr>
        <p:txBody>
          <a:bodyPr>
            <a:spAutoFit/>
          </a:bodyPr>
          <a:lstStyle/>
          <a:p>
            <a:r>
              <a:rPr lang="en-US" sz="1400">
                <a:latin typeface="Futura Hv" pitchFamily="34" charset="0"/>
              </a:rPr>
              <a:t>portfolio size</a:t>
            </a:r>
          </a:p>
        </p:txBody>
      </p:sp>
      <p:sp>
        <p:nvSpPr>
          <p:cNvPr id="44040" name="Rectangle 10"/>
          <p:cNvSpPr>
            <a:spLocks noChangeArrowheads="1"/>
          </p:cNvSpPr>
          <p:nvPr/>
        </p:nvSpPr>
        <p:spPr bwMode="auto">
          <a:xfrm rot="-5400000">
            <a:off x="-296068" y="3586956"/>
            <a:ext cx="2089150" cy="338137"/>
          </a:xfrm>
          <a:prstGeom prst="rect">
            <a:avLst/>
          </a:prstGeom>
          <a:noFill/>
          <a:ln w="9525">
            <a:noFill/>
            <a:miter lim="800000"/>
            <a:headEnd/>
            <a:tailEnd/>
          </a:ln>
        </p:spPr>
        <p:txBody>
          <a:bodyPr>
            <a:spAutoFit/>
          </a:bodyPr>
          <a:lstStyle/>
          <a:p>
            <a:r>
              <a:rPr lang="en-US" sz="1600">
                <a:latin typeface="Futura Hv" pitchFamily="34" charset="0"/>
              </a:rPr>
              <a:t>% of revenue covered</a:t>
            </a:r>
          </a:p>
        </p:txBody>
      </p:sp>
      <p:graphicFrame>
        <p:nvGraphicFramePr>
          <p:cNvPr id="31" name="Content Placeholder 17"/>
          <p:cNvGraphicFramePr>
            <a:graphicFrameLocks/>
          </p:cNvGraphicFramePr>
          <p:nvPr/>
        </p:nvGraphicFramePr>
        <p:xfrm>
          <a:off x="375976" y="1993751"/>
          <a:ext cx="5242751" cy="3203902"/>
        </p:xfrm>
        <a:graphic>
          <a:graphicData uri="http://schemas.openxmlformats.org/drawingml/2006/chart">
            <c:chart xmlns:c="http://schemas.openxmlformats.org/drawingml/2006/chart" xmlns:r="http://schemas.openxmlformats.org/officeDocument/2006/relationships" r:id="rId3"/>
          </a:graphicData>
        </a:graphic>
      </p:graphicFrame>
      <p:sp>
        <p:nvSpPr>
          <p:cNvPr id="44042" name="Text Box 11"/>
          <p:cNvSpPr txBox="1">
            <a:spLocks noChangeArrowheads="1"/>
          </p:cNvSpPr>
          <p:nvPr/>
        </p:nvSpPr>
        <p:spPr bwMode="auto">
          <a:xfrm>
            <a:off x="-212725" y="1993900"/>
            <a:ext cx="4195763" cy="368300"/>
          </a:xfrm>
          <a:prstGeom prst="rect">
            <a:avLst/>
          </a:prstGeom>
          <a:noFill/>
          <a:ln w="9525">
            <a:noFill/>
            <a:miter lim="800000"/>
            <a:headEnd/>
            <a:tailEnd/>
          </a:ln>
        </p:spPr>
        <p:txBody>
          <a:bodyPr>
            <a:spAutoFit/>
          </a:bodyPr>
          <a:lstStyle/>
          <a:p>
            <a:pPr marL="228600" indent="-228600" algn="ctr" defTabSz="457200" eaLnBrk="0" hangingPunct="0">
              <a:lnSpc>
                <a:spcPct val="90000"/>
              </a:lnSpc>
              <a:spcBef>
                <a:spcPct val="30000"/>
              </a:spcBef>
              <a:spcAft>
                <a:spcPct val="10000"/>
              </a:spcAft>
              <a:buClr>
                <a:srgbClr val="B2B3B5"/>
              </a:buClr>
              <a:buSzPct val="75000"/>
            </a:pPr>
            <a:r>
              <a:rPr lang="en-US" sz="2000">
                <a:latin typeface="Futura Hv" pitchFamily="34" charset="0"/>
              </a:rPr>
              <a:t>Recommended</a:t>
            </a:r>
          </a:p>
        </p:txBody>
      </p:sp>
      <p:sp>
        <p:nvSpPr>
          <p:cNvPr id="44043" name="Text Box 11"/>
          <p:cNvSpPr txBox="1">
            <a:spLocks noChangeArrowheads="1"/>
          </p:cNvSpPr>
          <p:nvPr/>
        </p:nvSpPr>
        <p:spPr bwMode="auto">
          <a:xfrm>
            <a:off x="1576388" y="3313113"/>
            <a:ext cx="4195762" cy="369887"/>
          </a:xfrm>
          <a:prstGeom prst="rect">
            <a:avLst/>
          </a:prstGeom>
          <a:noFill/>
          <a:ln w="9525">
            <a:noFill/>
            <a:miter lim="800000"/>
            <a:headEnd/>
            <a:tailEnd/>
          </a:ln>
        </p:spPr>
        <p:txBody>
          <a:bodyPr>
            <a:spAutoFit/>
          </a:bodyPr>
          <a:lstStyle/>
          <a:p>
            <a:pPr marL="228600" indent="-228600" algn="ctr" defTabSz="457200" eaLnBrk="0" hangingPunct="0">
              <a:lnSpc>
                <a:spcPct val="90000"/>
              </a:lnSpc>
              <a:spcBef>
                <a:spcPct val="30000"/>
              </a:spcBef>
              <a:spcAft>
                <a:spcPct val="10000"/>
              </a:spcAft>
              <a:buClr>
                <a:srgbClr val="B2B3B5"/>
              </a:buClr>
              <a:buSzPct val="75000"/>
            </a:pPr>
            <a:r>
              <a:rPr lang="en-US" sz="2000">
                <a:latin typeface="Futura Hv" pitchFamily="34" charset="0"/>
              </a:rPr>
              <a:t>Extended</a:t>
            </a:r>
          </a:p>
        </p:txBody>
      </p:sp>
      <p:sp>
        <p:nvSpPr>
          <p:cNvPr id="44044" name="Isosceles Triangle 33"/>
          <p:cNvSpPr>
            <a:spLocks noChangeArrowheads="1"/>
          </p:cNvSpPr>
          <p:nvPr/>
        </p:nvSpPr>
        <p:spPr bwMode="auto">
          <a:xfrm rot="5400000">
            <a:off x="5889626" y="3695700"/>
            <a:ext cx="692150" cy="180975"/>
          </a:xfrm>
          <a:prstGeom prst="triangle">
            <a:avLst>
              <a:gd name="adj" fmla="val 50000"/>
            </a:avLst>
          </a:prstGeom>
          <a:solidFill>
            <a:schemeClr val="bg2"/>
          </a:solidFill>
          <a:ln w="25400" algn="ctr">
            <a:solidFill>
              <a:schemeClr val="bg1"/>
            </a:solidFill>
            <a:miter lim="800000"/>
            <a:headEnd/>
            <a:tailEnd/>
          </a:ln>
        </p:spPr>
        <p:txBody>
          <a:bodyPr rot="10800000" vert="eaVert" anchor="ctr"/>
          <a:lstStyle/>
          <a:p>
            <a:pPr algn="ctr"/>
            <a:endParaRPr lang="en-US" sz="1400">
              <a:solidFill>
                <a:srgbClr val="FFFFFF"/>
              </a:solidFill>
              <a:latin typeface="Futura Bk" pitchFamily="34" charset="0"/>
            </a:endParaRPr>
          </a:p>
        </p:txBody>
      </p:sp>
      <p:sp>
        <p:nvSpPr>
          <p:cNvPr id="44045" name="Text Box 11"/>
          <p:cNvSpPr txBox="1">
            <a:spLocks noChangeArrowheads="1"/>
          </p:cNvSpPr>
          <p:nvPr/>
        </p:nvSpPr>
        <p:spPr bwMode="auto">
          <a:xfrm>
            <a:off x="5499100" y="3313113"/>
            <a:ext cx="4195763" cy="1169987"/>
          </a:xfrm>
          <a:prstGeom prst="rect">
            <a:avLst/>
          </a:prstGeom>
          <a:noFill/>
          <a:ln w="9525">
            <a:noFill/>
            <a:miter lim="800000"/>
            <a:headEnd/>
            <a:tailEnd/>
          </a:ln>
        </p:spPr>
        <p:txBody>
          <a:bodyPr>
            <a:spAutoFit/>
          </a:bodyPr>
          <a:lstStyle/>
          <a:p>
            <a:pPr marL="228600" indent="-228600" algn="ctr" defTabSz="457200" eaLnBrk="0" hangingPunct="0">
              <a:lnSpc>
                <a:spcPct val="90000"/>
              </a:lnSpc>
              <a:spcBef>
                <a:spcPct val="30000"/>
              </a:spcBef>
              <a:spcAft>
                <a:spcPct val="10000"/>
              </a:spcAft>
              <a:buClr>
                <a:srgbClr val="B2B3B5"/>
              </a:buClr>
              <a:buSzPct val="75000"/>
            </a:pPr>
            <a:r>
              <a:rPr lang="en-US" sz="2000">
                <a:solidFill>
                  <a:schemeClr val="bg1"/>
                </a:solidFill>
                <a:latin typeface="Futura Hv" pitchFamily="34" charset="0"/>
              </a:rPr>
              <a:t>Inventory</a:t>
            </a:r>
          </a:p>
          <a:p>
            <a:pPr marL="228600" indent="-228600" algn="ctr" defTabSz="457200" eaLnBrk="0" hangingPunct="0">
              <a:lnSpc>
                <a:spcPct val="90000"/>
              </a:lnSpc>
              <a:spcBef>
                <a:spcPct val="30000"/>
              </a:spcBef>
              <a:spcAft>
                <a:spcPct val="10000"/>
              </a:spcAft>
              <a:buClr>
                <a:srgbClr val="B2B3B5"/>
              </a:buClr>
              <a:buSzPct val="75000"/>
            </a:pPr>
            <a:r>
              <a:rPr lang="en-US" sz="2000">
                <a:solidFill>
                  <a:schemeClr val="bg1"/>
                </a:solidFill>
                <a:latin typeface="Futura Hv" pitchFamily="34" charset="0"/>
              </a:rPr>
              <a:t>Forecasting</a:t>
            </a:r>
          </a:p>
          <a:p>
            <a:pPr marL="228600" indent="-228600" algn="ctr" defTabSz="457200" eaLnBrk="0" hangingPunct="0">
              <a:lnSpc>
                <a:spcPct val="90000"/>
              </a:lnSpc>
              <a:spcBef>
                <a:spcPct val="30000"/>
              </a:spcBef>
              <a:spcAft>
                <a:spcPct val="10000"/>
              </a:spcAft>
              <a:buClr>
                <a:srgbClr val="B2B3B5"/>
              </a:buClr>
              <a:buSzPct val="75000"/>
            </a:pPr>
            <a:r>
              <a:rPr lang="en-US" sz="2000">
                <a:solidFill>
                  <a:schemeClr val="bg1"/>
                </a:solidFill>
                <a:latin typeface="Futura Hv" pitchFamily="34" charset="0"/>
              </a:rPr>
              <a:t>Communication</a:t>
            </a:r>
          </a:p>
        </p:txBody>
      </p:sp>
    </p:spTree>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6" descr="C:\Users\Chris\Documents\HP\SPaM\0810 INFORMS Edelman Award Appl\Presentation\Picture2.jpg"/>
          <p:cNvPicPr>
            <a:picLocks noChangeAspect="1" noChangeArrowheads="1"/>
          </p:cNvPicPr>
          <p:nvPr/>
        </p:nvPicPr>
        <p:blipFill>
          <a:blip r:embed="rId3" cstate="print"/>
          <a:srcRect r="11465" b="9613"/>
          <a:stretch>
            <a:fillRect/>
          </a:stretch>
        </p:blipFill>
        <p:spPr bwMode="auto">
          <a:xfrm>
            <a:off x="719138" y="1166813"/>
            <a:ext cx="6697662" cy="5435600"/>
          </a:xfrm>
          <a:prstGeom prst="rect">
            <a:avLst/>
          </a:prstGeom>
          <a:noFill/>
          <a:ln w="9525">
            <a:solidFill>
              <a:srgbClr val="000000"/>
            </a:solidFill>
            <a:miter lim="800000"/>
            <a:headEnd/>
            <a:tailEnd/>
          </a:ln>
        </p:spPr>
      </p:pic>
      <p:sp>
        <p:nvSpPr>
          <p:cNvPr id="45059" name="Rectangle 5"/>
          <p:cNvSpPr>
            <a:spLocks noGrp="1" noChangeArrowheads="1"/>
          </p:cNvSpPr>
          <p:nvPr>
            <p:ph type="title" idx="4294967295"/>
          </p:nvPr>
        </p:nvSpPr>
        <p:spPr/>
        <p:txBody>
          <a:bodyPr/>
          <a:lstStyle/>
          <a:p>
            <a:r>
              <a:rPr lang="en-US" smtClean="0">
                <a:ea typeface="MS PGothic" charset="-128"/>
              </a:rPr>
              <a:t>Implementation into HP sales systems</a:t>
            </a:r>
          </a:p>
        </p:txBody>
      </p:sp>
    </p:spTree>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1150938" y="1992313"/>
            <a:ext cx="460375" cy="1190625"/>
          </a:xfrm>
          <a:prstGeom prst="rect">
            <a:avLst/>
          </a:prstGeom>
          <a:solidFill>
            <a:srgbClr val="4F81BD">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Rectangle 27"/>
          <p:cNvSpPr/>
          <p:nvPr/>
        </p:nvSpPr>
        <p:spPr>
          <a:xfrm>
            <a:off x="6372225" y="1990725"/>
            <a:ext cx="460375" cy="1190625"/>
          </a:xfrm>
          <a:prstGeom prst="rect">
            <a:avLst/>
          </a:prstGeom>
          <a:solidFill>
            <a:srgbClr val="4F81BD">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a:xfrm>
            <a:off x="5762799" y="1597068"/>
            <a:ext cx="2895600" cy="2209800"/>
          </a:xfrm>
          <a:prstGeom prst="rect">
            <a:avLst/>
          </a:prstGeom>
          <a:gradFill flip="none" rotWithShape="1">
            <a:gsLst>
              <a:gs pos="0">
                <a:srgbClr val="CBC9BD">
                  <a:shade val="30000"/>
                  <a:satMod val="115000"/>
                  <a:alpha val="20000"/>
                </a:srgbClr>
              </a:gs>
              <a:gs pos="50000">
                <a:srgbClr val="CBC9BD">
                  <a:shade val="67500"/>
                  <a:satMod val="115000"/>
                  <a:alpha val="20000"/>
                </a:srgbClr>
              </a:gs>
              <a:gs pos="100000">
                <a:srgbClr val="CBC9BD">
                  <a:shade val="100000"/>
                  <a:satMod val="115000"/>
                  <a:alpha val="70000"/>
                </a:srgbClr>
              </a:gs>
            </a:gsLst>
            <a:lin ang="16200000" scaled="1"/>
            <a:tileRect/>
          </a:gradFill>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087" name="Title 2"/>
          <p:cNvSpPr>
            <a:spLocks noGrp="1"/>
          </p:cNvSpPr>
          <p:nvPr>
            <p:ph type="title"/>
          </p:nvPr>
        </p:nvSpPr>
        <p:spPr/>
        <p:txBody>
          <a:bodyPr/>
          <a:lstStyle/>
          <a:p>
            <a:pPr eaLnBrk="1" hangingPunct="1"/>
            <a:r>
              <a:rPr lang="en-US" smtClean="0">
                <a:ea typeface="MS PGothic" charset="-128"/>
              </a:rPr>
              <a:t>RCO and Global Product Offer</a:t>
            </a:r>
          </a:p>
        </p:txBody>
      </p:sp>
      <p:sp>
        <p:nvSpPr>
          <p:cNvPr id="5" name="Text Box 11"/>
          <p:cNvSpPr txBox="1">
            <a:spLocks noChangeArrowheads="1"/>
          </p:cNvSpPr>
          <p:nvPr/>
        </p:nvSpPr>
        <p:spPr bwMode="auto">
          <a:xfrm>
            <a:off x="3406775" y="2165350"/>
            <a:ext cx="2330450" cy="1130300"/>
          </a:xfrm>
          <a:prstGeom prst="rect">
            <a:avLst/>
          </a:prstGeom>
          <a:noFill/>
          <a:ln w="9525">
            <a:noFill/>
            <a:miter lim="800000"/>
            <a:headEnd/>
            <a:tailEnd/>
          </a:ln>
        </p:spPr>
        <p:txBody>
          <a:bodyPr>
            <a:spAutoFit/>
          </a:bodyPr>
          <a:lstStyle/>
          <a:p>
            <a:pPr marL="228600" indent="-228600" algn="ctr" defTabSz="457200" eaLnBrk="0" hangingPunct="0">
              <a:lnSpc>
                <a:spcPts val="2700"/>
              </a:lnSpc>
              <a:spcBef>
                <a:spcPts val="0"/>
              </a:spcBef>
              <a:spcAft>
                <a:spcPts val="0"/>
              </a:spcAft>
              <a:buClr>
                <a:srgbClr val="B2B3B5"/>
              </a:buClr>
              <a:buSzPct val="75000"/>
              <a:defRPr/>
            </a:pPr>
            <a:r>
              <a:rPr lang="en-US" sz="2400" dirty="0">
                <a:solidFill>
                  <a:schemeClr val="bg1"/>
                </a:solidFill>
                <a:latin typeface="+mn-lt"/>
                <a:ea typeface="MS PGothic" pitchFamily="34" charset="-128"/>
                <a:cs typeface="+mn-cs"/>
              </a:rPr>
              <a:t>Global </a:t>
            </a:r>
          </a:p>
          <a:p>
            <a:pPr marL="228600" indent="-228600" algn="ctr" defTabSz="457200" eaLnBrk="0" hangingPunct="0">
              <a:lnSpc>
                <a:spcPts val="2700"/>
              </a:lnSpc>
              <a:spcBef>
                <a:spcPts val="0"/>
              </a:spcBef>
              <a:spcAft>
                <a:spcPts val="0"/>
              </a:spcAft>
              <a:buClr>
                <a:srgbClr val="B2B3B5"/>
              </a:buClr>
              <a:buSzPct val="75000"/>
              <a:defRPr/>
            </a:pPr>
            <a:r>
              <a:rPr lang="en-US" sz="2400" dirty="0">
                <a:solidFill>
                  <a:schemeClr val="bg1"/>
                </a:solidFill>
                <a:latin typeface="+mn-lt"/>
                <a:ea typeface="MS PGothic" pitchFamily="34" charset="-128"/>
                <a:cs typeface="+mn-cs"/>
              </a:rPr>
              <a:t>Product            </a:t>
            </a:r>
          </a:p>
          <a:p>
            <a:pPr marL="228600" indent="-228600" algn="ctr" defTabSz="457200" eaLnBrk="0" hangingPunct="0">
              <a:lnSpc>
                <a:spcPts val="2700"/>
              </a:lnSpc>
              <a:spcBef>
                <a:spcPts val="0"/>
              </a:spcBef>
              <a:spcAft>
                <a:spcPts val="0"/>
              </a:spcAft>
              <a:buClr>
                <a:srgbClr val="B2B3B5"/>
              </a:buClr>
              <a:buSzPct val="75000"/>
              <a:defRPr/>
            </a:pPr>
            <a:r>
              <a:rPr lang="en-US" sz="2400" dirty="0">
                <a:solidFill>
                  <a:schemeClr val="bg1"/>
                </a:solidFill>
                <a:latin typeface="+mn-lt"/>
                <a:ea typeface="MS PGothic" pitchFamily="34" charset="-128"/>
                <a:cs typeface="+mn-cs"/>
              </a:rPr>
              <a:t>Offer</a:t>
            </a:r>
          </a:p>
        </p:txBody>
      </p:sp>
      <p:graphicFrame>
        <p:nvGraphicFramePr>
          <p:cNvPr id="20" name="Content Placeholder 17"/>
          <p:cNvGraphicFramePr>
            <a:graphicFrameLocks/>
          </p:cNvGraphicFramePr>
          <p:nvPr/>
        </p:nvGraphicFramePr>
        <p:xfrm>
          <a:off x="5838999" y="1901868"/>
          <a:ext cx="2643187" cy="1721650"/>
        </p:xfrm>
        <a:graphic>
          <a:graphicData uri="http://schemas.openxmlformats.org/drawingml/2006/chart">
            <c:chart xmlns:c="http://schemas.openxmlformats.org/drawingml/2006/chart" xmlns:r="http://schemas.openxmlformats.org/officeDocument/2006/relationships" r:id="rId3"/>
          </a:graphicData>
        </a:graphic>
      </p:graphicFrame>
      <p:sp>
        <p:nvSpPr>
          <p:cNvPr id="22" name="Up Arrow 21"/>
          <p:cNvSpPr/>
          <p:nvPr/>
        </p:nvSpPr>
        <p:spPr>
          <a:xfrm rot="5400000">
            <a:off x="3472656" y="2547144"/>
            <a:ext cx="422275" cy="36988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Up Arrow 23"/>
          <p:cNvSpPr/>
          <p:nvPr/>
        </p:nvSpPr>
        <p:spPr>
          <a:xfrm>
            <a:off x="4354513" y="3394075"/>
            <a:ext cx="420687" cy="3683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ectangle 30"/>
          <p:cNvSpPr/>
          <p:nvPr/>
        </p:nvSpPr>
        <p:spPr>
          <a:xfrm>
            <a:off x="518951" y="1597068"/>
            <a:ext cx="2895600" cy="2209800"/>
          </a:xfrm>
          <a:prstGeom prst="rect">
            <a:avLst/>
          </a:prstGeom>
          <a:gradFill flip="none" rotWithShape="1">
            <a:gsLst>
              <a:gs pos="0">
                <a:srgbClr val="CBC9BD">
                  <a:shade val="30000"/>
                  <a:satMod val="115000"/>
                  <a:alpha val="20000"/>
                </a:srgbClr>
              </a:gs>
              <a:gs pos="50000">
                <a:srgbClr val="CBC9BD">
                  <a:shade val="67500"/>
                  <a:satMod val="115000"/>
                  <a:alpha val="20000"/>
                </a:srgbClr>
              </a:gs>
              <a:gs pos="100000">
                <a:srgbClr val="CBC9BD">
                  <a:shade val="100000"/>
                  <a:satMod val="115000"/>
                  <a:alpha val="70000"/>
                </a:srgbClr>
              </a:gs>
            </a:gsLst>
            <a:lin ang="16200000" scaled="1"/>
            <a:tileRect/>
          </a:gradFill>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aphicFrame>
        <p:nvGraphicFramePr>
          <p:cNvPr id="9" name="Content Placeholder 17"/>
          <p:cNvGraphicFramePr>
            <a:graphicFrameLocks/>
          </p:cNvGraphicFramePr>
          <p:nvPr/>
        </p:nvGraphicFramePr>
        <p:xfrm>
          <a:off x="618775" y="1898745"/>
          <a:ext cx="2643188" cy="1721651"/>
        </p:xfrm>
        <a:graphic>
          <a:graphicData uri="http://schemas.openxmlformats.org/drawingml/2006/chart">
            <c:chart xmlns:c="http://schemas.openxmlformats.org/drawingml/2006/chart" xmlns:r="http://schemas.openxmlformats.org/officeDocument/2006/relationships" r:id="rId4"/>
          </a:graphicData>
        </a:graphic>
      </p:graphicFrame>
      <p:pic>
        <p:nvPicPr>
          <p:cNvPr id="46096" name="Picture 25" descr="Europe.png"/>
          <p:cNvPicPr>
            <a:picLocks noChangeAspect="1"/>
          </p:cNvPicPr>
          <p:nvPr/>
        </p:nvPicPr>
        <p:blipFill>
          <a:blip r:embed="rId5" cstate="print"/>
          <a:srcRect/>
          <a:stretch>
            <a:fillRect/>
          </a:stretch>
        </p:blipFill>
        <p:spPr bwMode="auto">
          <a:xfrm>
            <a:off x="5826125" y="1292225"/>
            <a:ext cx="2733675" cy="2733675"/>
          </a:xfrm>
          <a:prstGeom prst="rect">
            <a:avLst/>
          </a:prstGeom>
          <a:noFill/>
          <a:ln w="9525">
            <a:noFill/>
            <a:miter lim="800000"/>
            <a:headEnd/>
            <a:tailEnd/>
          </a:ln>
        </p:spPr>
      </p:pic>
      <p:pic>
        <p:nvPicPr>
          <p:cNvPr id="46097" name="Picture 31" descr="US.png"/>
          <p:cNvPicPr>
            <a:picLocks noChangeAspect="1"/>
          </p:cNvPicPr>
          <p:nvPr/>
        </p:nvPicPr>
        <p:blipFill>
          <a:blip r:embed="rId6" cstate="print"/>
          <a:srcRect/>
          <a:stretch>
            <a:fillRect/>
          </a:stretch>
        </p:blipFill>
        <p:spPr bwMode="auto">
          <a:xfrm>
            <a:off x="577850" y="1347788"/>
            <a:ext cx="2733675" cy="2733675"/>
          </a:xfrm>
          <a:prstGeom prst="rect">
            <a:avLst/>
          </a:prstGeom>
          <a:noFill/>
          <a:ln w="9525">
            <a:noFill/>
            <a:miter lim="800000"/>
            <a:headEnd/>
            <a:tailEnd/>
          </a:ln>
        </p:spPr>
      </p:pic>
      <p:sp>
        <p:nvSpPr>
          <p:cNvPr id="35" name="Rectangle 34"/>
          <p:cNvSpPr/>
          <p:nvPr/>
        </p:nvSpPr>
        <p:spPr>
          <a:xfrm>
            <a:off x="3121893" y="4104360"/>
            <a:ext cx="2895600" cy="2209800"/>
          </a:xfrm>
          <a:prstGeom prst="rect">
            <a:avLst/>
          </a:prstGeom>
          <a:gradFill flip="none" rotWithShape="1">
            <a:gsLst>
              <a:gs pos="0">
                <a:srgbClr val="CBC9BD">
                  <a:shade val="30000"/>
                  <a:satMod val="115000"/>
                  <a:alpha val="20000"/>
                </a:srgbClr>
              </a:gs>
              <a:gs pos="50000">
                <a:srgbClr val="CBC9BD">
                  <a:shade val="67500"/>
                  <a:satMod val="115000"/>
                  <a:alpha val="20000"/>
                </a:srgbClr>
              </a:gs>
              <a:gs pos="100000">
                <a:srgbClr val="CBC9BD">
                  <a:shade val="100000"/>
                  <a:satMod val="115000"/>
                  <a:alpha val="54000"/>
                </a:srgbClr>
              </a:gs>
            </a:gsLst>
            <a:lin ang="16200000" scaled="1"/>
            <a:tileRect/>
          </a:gradFill>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6101" name="Picture 35" descr="APJ.png"/>
          <p:cNvPicPr>
            <a:picLocks noChangeAspect="1"/>
          </p:cNvPicPr>
          <p:nvPr/>
        </p:nvPicPr>
        <p:blipFill>
          <a:blip r:embed="rId7" cstate="print"/>
          <a:srcRect/>
          <a:stretch>
            <a:fillRect/>
          </a:stretch>
        </p:blipFill>
        <p:spPr bwMode="auto">
          <a:xfrm>
            <a:off x="3192463" y="3840163"/>
            <a:ext cx="2733675" cy="2733675"/>
          </a:xfrm>
          <a:prstGeom prst="rect">
            <a:avLst/>
          </a:prstGeom>
          <a:noFill/>
          <a:ln w="9525">
            <a:noFill/>
            <a:miter lim="800000"/>
            <a:headEnd/>
            <a:tailEnd/>
          </a:ln>
        </p:spPr>
      </p:pic>
      <p:sp>
        <p:nvSpPr>
          <p:cNvPr id="37" name="Rectangle 36"/>
          <p:cNvSpPr/>
          <p:nvPr/>
        </p:nvSpPr>
        <p:spPr>
          <a:xfrm>
            <a:off x="3783013" y="4475163"/>
            <a:ext cx="460375" cy="1190625"/>
          </a:xfrm>
          <a:prstGeom prst="rect">
            <a:avLst/>
          </a:prstGeom>
          <a:solidFill>
            <a:srgbClr val="4F81BD">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aphicFrame>
        <p:nvGraphicFramePr>
          <p:cNvPr id="13" name="Content Placeholder 17"/>
          <p:cNvGraphicFramePr>
            <a:graphicFrameLocks/>
          </p:cNvGraphicFramePr>
          <p:nvPr/>
        </p:nvGraphicFramePr>
        <p:xfrm>
          <a:off x="3242350" y="4373567"/>
          <a:ext cx="2643187" cy="1721651"/>
        </p:xfrm>
        <a:graphic>
          <a:graphicData uri="http://schemas.openxmlformats.org/drawingml/2006/chart">
            <c:chart xmlns:c="http://schemas.openxmlformats.org/drawingml/2006/chart" xmlns:r="http://schemas.openxmlformats.org/officeDocument/2006/relationships" r:id="rId8"/>
          </a:graphicData>
        </a:graphic>
      </p:graphicFrame>
      <p:sp>
        <p:nvSpPr>
          <p:cNvPr id="38" name="Up Arrow 37"/>
          <p:cNvSpPr/>
          <p:nvPr/>
        </p:nvSpPr>
        <p:spPr>
          <a:xfrm rot="16200000" flipH="1">
            <a:off x="5252244" y="2547144"/>
            <a:ext cx="422275" cy="36988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105" name="TextBox 26"/>
          <p:cNvSpPr txBox="1">
            <a:spLocks noChangeArrowheads="1"/>
          </p:cNvSpPr>
          <p:nvPr/>
        </p:nvSpPr>
        <p:spPr bwMode="auto">
          <a:xfrm>
            <a:off x="6827838" y="1139825"/>
            <a:ext cx="820737" cy="400050"/>
          </a:xfrm>
          <a:prstGeom prst="rect">
            <a:avLst/>
          </a:prstGeom>
          <a:noFill/>
          <a:ln w="9525">
            <a:noFill/>
            <a:miter lim="800000"/>
            <a:headEnd/>
            <a:tailEnd/>
          </a:ln>
        </p:spPr>
        <p:txBody>
          <a:bodyPr wrap="none">
            <a:spAutoFit/>
          </a:bodyPr>
          <a:lstStyle/>
          <a:p>
            <a:r>
              <a:rPr lang="en-US" sz="2000">
                <a:solidFill>
                  <a:schemeClr val="bg1"/>
                </a:solidFill>
                <a:latin typeface="Futura Hv" pitchFamily="34" charset="0"/>
              </a:rPr>
              <a:t>EMEA</a:t>
            </a:r>
          </a:p>
        </p:txBody>
      </p:sp>
      <p:sp>
        <p:nvSpPr>
          <p:cNvPr id="46106" name="TextBox 28"/>
          <p:cNvSpPr txBox="1">
            <a:spLocks noChangeArrowheads="1"/>
          </p:cNvSpPr>
          <p:nvPr/>
        </p:nvSpPr>
        <p:spPr bwMode="auto">
          <a:xfrm>
            <a:off x="1346200" y="1139825"/>
            <a:ext cx="1196975" cy="396875"/>
          </a:xfrm>
          <a:prstGeom prst="rect">
            <a:avLst/>
          </a:prstGeom>
          <a:noFill/>
          <a:ln w="9525">
            <a:noFill/>
            <a:miter lim="800000"/>
            <a:headEnd/>
            <a:tailEnd/>
          </a:ln>
        </p:spPr>
        <p:txBody>
          <a:bodyPr wrap="none">
            <a:spAutoFit/>
          </a:bodyPr>
          <a:lstStyle/>
          <a:p>
            <a:r>
              <a:rPr lang="en-US" sz="2000">
                <a:solidFill>
                  <a:schemeClr val="bg1"/>
                </a:solidFill>
                <a:latin typeface="Futura Hv" pitchFamily="34" charset="0"/>
              </a:rPr>
              <a:t>Americas</a:t>
            </a:r>
          </a:p>
        </p:txBody>
      </p:sp>
      <p:sp>
        <p:nvSpPr>
          <p:cNvPr id="46107" name="TextBox 29"/>
          <p:cNvSpPr txBox="1">
            <a:spLocks noChangeArrowheads="1"/>
          </p:cNvSpPr>
          <p:nvPr/>
        </p:nvSpPr>
        <p:spPr bwMode="auto">
          <a:xfrm>
            <a:off x="4276725" y="6400800"/>
            <a:ext cx="592138" cy="400050"/>
          </a:xfrm>
          <a:prstGeom prst="rect">
            <a:avLst/>
          </a:prstGeom>
          <a:noFill/>
          <a:ln w="9525">
            <a:noFill/>
            <a:miter lim="800000"/>
            <a:headEnd/>
            <a:tailEnd/>
          </a:ln>
        </p:spPr>
        <p:txBody>
          <a:bodyPr wrap="none">
            <a:spAutoFit/>
          </a:bodyPr>
          <a:lstStyle/>
          <a:p>
            <a:r>
              <a:rPr lang="en-US" sz="2000">
                <a:solidFill>
                  <a:schemeClr val="bg1"/>
                </a:solidFill>
                <a:latin typeface="Futura Hv" pitchFamily="34" charset="0"/>
              </a:rPr>
              <a:t>APJ</a:t>
            </a:r>
          </a:p>
        </p:txBody>
      </p:sp>
      <p:grpSp>
        <p:nvGrpSpPr>
          <p:cNvPr id="2" name="Group 28"/>
          <p:cNvGrpSpPr/>
          <p:nvPr/>
        </p:nvGrpSpPr>
        <p:grpSpPr>
          <a:xfrm>
            <a:off x="6438900" y="4737099"/>
            <a:ext cx="2489200" cy="1892301"/>
            <a:chOff x="6261100" y="4965699"/>
            <a:chExt cx="2489200" cy="1892301"/>
          </a:xfrm>
        </p:grpSpPr>
        <p:sp>
          <p:nvSpPr>
            <p:cNvPr id="23" name="Rectangle 22"/>
            <p:cNvSpPr/>
            <p:nvPr/>
          </p:nvSpPr>
          <p:spPr>
            <a:xfrm>
              <a:off x="6375401" y="4965699"/>
              <a:ext cx="2286000" cy="1892301"/>
            </a:xfrm>
            <a:prstGeom prst="rect">
              <a:avLst/>
            </a:prstGeom>
            <a:solidFill>
              <a:srgbClr val="004874"/>
            </a:solidFill>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tIns="1097280"/>
            <a:lstStyle/>
            <a:p>
              <a:pPr algn="ctr">
                <a:defRPr/>
              </a:pPr>
              <a:endParaRPr lang="en-US" sz="2600" dirty="0"/>
            </a:p>
          </p:txBody>
        </p:sp>
        <p:sp>
          <p:nvSpPr>
            <p:cNvPr id="26" name="Text Box 6"/>
            <p:cNvSpPr txBox="1">
              <a:spLocks noChangeArrowheads="1"/>
            </p:cNvSpPr>
            <p:nvPr/>
          </p:nvSpPr>
          <p:spPr bwMode="auto">
            <a:xfrm>
              <a:off x="6261100" y="5051425"/>
              <a:ext cx="2489200" cy="1631216"/>
            </a:xfrm>
            <a:prstGeom prst="rect">
              <a:avLst/>
            </a:prstGeom>
            <a:noFill/>
            <a:ln w="9525">
              <a:noFill/>
              <a:miter lim="800000"/>
              <a:headEnd/>
              <a:tailEnd/>
            </a:ln>
          </p:spPr>
          <p:txBody>
            <a:bodyPr wrap="square">
              <a:spAutoFit/>
            </a:bodyPr>
            <a:lstStyle/>
            <a:p>
              <a:pPr algn="ctr"/>
              <a:r>
                <a:rPr lang="en-US" sz="2000" dirty="0">
                  <a:solidFill>
                    <a:schemeClr val="bg1"/>
                  </a:solidFill>
                  <a:latin typeface="Futura Hv" pitchFamily="34" charset="0"/>
                </a:rPr>
                <a:t>Result: </a:t>
              </a:r>
              <a:endParaRPr lang="en-US" sz="2000" dirty="0" smtClean="0">
                <a:solidFill>
                  <a:schemeClr val="bg1"/>
                </a:solidFill>
                <a:latin typeface="Futura Hv" pitchFamily="34" charset="0"/>
              </a:endParaRPr>
            </a:p>
            <a:p>
              <a:pPr algn="ctr"/>
              <a:r>
                <a:rPr lang="en-US" sz="2000" dirty="0" smtClean="0">
                  <a:solidFill>
                    <a:schemeClr val="bg1"/>
                  </a:solidFill>
                  <a:latin typeface="Futura Hv" pitchFamily="34" charset="0"/>
                </a:rPr>
                <a:t>adoption </a:t>
              </a:r>
              <a:r>
                <a:rPr lang="en-US" sz="2000" dirty="0">
                  <a:solidFill>
                    <a:schemeClr val="bg1"/>
                  </a:solidFill>
                  <a:latin typeface="Futura Hv" pitchFamily="34" charset="0"/>
                </a:rPr>
                <a:t>rate improved from </a:t>
              </a:r>
              <a:endParaRPr lang="en-US" sz="2000" dirty="0" smtClean="0">
                <a:solidFill>
                  <a:schemeClr val="bg1"/>
                </a:solidFill>
                <a:latin typeface="Futura Hv" pitchFamily="34" charset="0"/>
              </a:endParaRPr>
            </a:p>
            <a:p>
              <a:pPr algn="ctr"/>
              <a:r>
                <a:rPr lang="en-US" sz="2000" dirty="0" smtClean="0">
                  <a:solidFill>
                    <a:schemeClr val="bg1"/>
                  </a:solidFill>
                  <a:latin typeface="Futura Hv" pitchFamily="34" charset="0"/>
                </a:rPr>
                <a:t>15 </a:t>
              </a:r>
              <a:r>
                <a:rPr lang="en-US" sz="2000" dirty="0">
                  <a:solidFill>
                    <a:schemeClr val="bg1"/>
                  </a:solidFill>
                  <a:latin typeface="Futura Hv" pitchFamily="34" charset="0"/>
                </a:rPr>
                <a:t>to 85% </a:t>
              </a:r>
              <a:endParaRPr lang="en-US" sz="2000" dirty="0" smtClean="0">
                <a:solidFill>
                  <a:schemeClr val="bg1"/>
                </a:solidFill>
                <a:latin typeface="Futura Hv" pitchFamily="34" charset="0"/>
              </a:endParaRPr>
            </a:p>
            <a:p>
              <a:pPr algn="ctr"/>
              <a:r>
                <a:rPr lang="en-US" sz="2000" dirty="0" smtClean="0">
                  <a:solidFill>
                    <a:schemeClr val="bg1"/>
                  </a:solidFill>
                  <a:latin typeface="Futura Hv" pitchFamily="34" charset="0"/>
                </a:rPr>
                <a:t>in </a:t>
              </a:r>
              <a:r>
                <a:rPr lang="en-US" sz="2000" dirty="0">
                  <a:solidFill>
                    <a:schemeClr val="bg1"/>
                  </a:solidFill>
                  <a:latin typeface="Futura Hv" pitchFamily="34" charset="0"/>
                </a:rPr>
                <a:t>one year</a:t>
              </a:r>
            </a:p>
          </p:txBody>
        </p:sp>
      </p:gr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r>
              <a:rPr lang="en-US"/>
              <a:t>More Choices Than Ever</a:t>
            </a:r>
          </a:p>
        </p:txBody>
      </p:sp>
      <p:graphicFrame>
        <p:nvGraphicFramePr>
          <p:cNvPr id="132215" name="Group 119"/>
          <p:cNvGraphicFramePr>
            <a:graphicFrameLocks noGrp="1"/>
          </p:cNvGraphicFramePr>
          <p:nvPr>
            <p:ph type="tbl" idx="4294967295"/>
          </p:nvPr>
        </p:nvGraphicFramePr>
        <p:xfrm>
          <a:off x="600123" y="1828800"/>
          <a:ext cx="8262379" cy="4114800"/>
        </p:xfrm>
        <a:graphic>
          <a:graphicData uri="http://schemas.openxmlformats.org/drawingml/2006/table">
            <a:tbl>
              <a:tblPr/>
              <a:tblGrid>
                <a:gridCol w="4296148"/>
                <a:gridCol w="1736849"/>
                <a:gridCol w="2229382"/>
              </a:tblGrid>
              <a:tr h="514350">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1" i="1" u="none" strike="noStrike" cap="none" normalizeH="0" baseline="0" dirty="0" smtClean="0">
                          <a:ln>
                            <a:noFill/>
                          </a:ln>
                          <a:solidFill>
                            <a:schemeClr val="tx1"/>
                          </a:solidFill>
                          <a:effectLst/>
                          <a:latin typeface="Times New Roman" pitchFamily="18" charset="0"/>
                        </a:rPr>
                        <a:t>Item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1" i="1" u="none" strike="noStrike" cap="none" normalizeH="0" baseline="0" smtClean="0">
                          <a:ln>
                            <a:noFill/>
                          </a:ln>
                          <a:solidFill>
                            <a:schemeClr val="tx1"/>
                          </a:solidFill>
                          <a:effectLst/>
                          <a:latin typeface="Times New Roman" pitchFamily="18" charset="0"/>
                        </a:rPr>
                        <a:t>Early 70s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1" i="1" u="none" strike="noStrike" cap="none" normalizeH="0" baseline="0" dirty="0" smtClean="0">
                          <a:ln>
                            <a:noFill/>
                          </a:ln>
                          <a:solidFill>
                            <a:schemeClr val="tx1"/>
                          </a:solidFill>
                          <a:effectLst/>
                          <a:latin typeface="Times New Roman" pitchFamily="18" charset="0"/>
                        </a:rPr>
                        <a:t>Now</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r>
              <a:tr h="514350">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0" i="0" u="none" strike="noStrike" cap="none" normalizeH="0" baseline="0" smtClean="0">
                          <a:ln>
                            <a:noFill/>
                          </a:ln>
                          <a:solidFill>
                            <a:schemeClr val="tx1"/>
                          </a:solidFill>
                          <a:effectLst/>
                          <a:latin typeface="Times New Roman" pitchFamily="18" charset="0"/>
                        </a:rPr>
                        <a:t>Personal Computers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0" i="0" u="none" strike="noStrike" cap="none" normalizeH="0" baseline="0" smtClean="0">
                          <a:ln>
                            <a:noFill/>
                          </a:ln>
                          <a:solidFill>
                            <a:schemeClr val="tx1"/>
                          </a:solidFill>
                          <a:effectLst/>
                          <a:latin typeface="Times New Roman" pitchFamily="18"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0" i="0" u="none" strike="noStrike" cap="none" normalizeH="0" baseline="0" dirty="0" smtClean="0">
                          <a:ln>
                            <a:noFill/>
                          </a:ln>
                          <a:solidFill>
                            <a:schemeClr val="tx1"/>
                          </a:solidFill>
                          <a:effectLst/>
                          <a:latin typeface="Times New Roman" pitchFamily="18" charset="0"/>
                        </a:rPr>
                        <a:t>&gt; 8,000,000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r>
              <a:tr h="514350">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0" i="0" u="none" strike="noStrike" cap="none" normalizeH="0" baseline="0" smtClean="0">
                          <a:ln>
                            <a:noFill/>
                          </a:ln>
                          <a:solidFill>
                            <a:schemeClr val="tx1"/>
                          </a:solidFill>
                          <a:effectLst/>
                          <a:latin typeface="Times New Roman" pitchFamily="18" charset="0"/>
                        </a:rPr>
                        <a:t>McDonald’s menu items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0" i="0" u="none" strike="noStrike" cap="none" normalizeH="0" baseline="0" smtClean="0">
                          <a:ln>
                            <a:noFill/>
                          </a:ln>
                          <a:solidFill>
                            <a:schemeClr val="tx1"/>
                          </a:solidFill>
                          <a:effectLst/>
                          <a:latin typeface="Times New Roman" pitchFamily="18" charset="0"/>
                        </a:rPr>
                        <a:t>13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Wingdings"/>
                        <a:buNone/>
                        <a:tabLst/>
                      </a:pPr>
                      <a:r>
                        <a:rPr kumimoji="1" lang="en-US" sz="2400" b="0" i="0" u="none" strike="noStrike" cap="none" normalizeH="0" baseline="0" dirty="0" smtClean="0">
                          <a:ln>
                            <a:noFill/>
                          </a:ln>
                          <a:solidFill>
                            <a:schemeClr val="tx1"/>
                          </a:solidFill>
                          <a:effectLst/>
                          <a:latin typeface="Times New Roman" pitchFamily="18" charset="0"/>
                        </a:rPr>
                        <a:t>&gt;43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r>
              <a:tr h="514350">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0" i="0" u="none" strike="noStrike" cap="none" normalizeH="0" baseline="0" smtClean="0">
                          <a:ln>
                            <a:noFill/>
                          </a:ln>
                          <a:solidFill>
                            <a:schemeClr val="tx1"/>
                          </a:solidFill>
                          <a:effectLst/>
                          <a:latin typeface="Times New Roman" pitchFamily="18" charset="0"/>
                        </a:rPr>
                        <a:t>Frito-Lay chips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0" i="0" u="none" strike="noStrike" cap="none" normalizeH="0" baseline="0" smtClean="0">
                          <a:ln>
                            <a:noFill/>
                          </a:ln>
                          <a:solidFill>
                            <a:schemeClr val="tx1"/>
                          </a:solidFill>
                          <a:effectLst/>
                          <a:latin typeface="Times New Roman" pitchFamily="18" charset="0"/>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Wingdings"/>
                        <a:buNone/>
                        <a:tabLst/>
                      </a:pPr>
                      <a:r>
                        <a:rPr kumimoji="1" lang="en-US" sz="2400" b="0" i="0" u="none" strike="noStrike" cap="none" normalizeH="0" baseline="0" dirty="0" smtClean="0">
                          <a:ln>
                            <a:noFill/>
                          </a:ln>
                          <a:solidFill>
                            <a:schemeClr val="tx1"/>
                          </a:solidFill>
                          <a:effectLst/>
                          <a:latin typeface="Times New Roman" pitchFamily="18" charset="0"/>
                        </a:rPr>
                        <a:t>&gt;78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r>
              <a:tr h="514350">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0" i="0" u="none" strike="noStrike" cap="none" normalizeH="0" baseline="0" smtClean="0">
                          <a:ln>
                            <a:noFill/>
                          </a:ln>
                          <a:solidFill>
                            <a:schemeClr val="tx1"/>
                          </a:solidFill>
                          <a:effectLst/>
                          <a:latin typeface="Times New Roman" pitchFamily="18" charset="0"/>
                        </a:rPr>
                        <a:t>Colgate toothpaste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0" i="0" u="none" strike="noStrike" cap="none" normalizeH="0" baseline="0" smtClean="0">
                          <a:ln>
                            <a:noFill/>
                          </a:ln>
                          <a:solidFill>
                            <a:schemeClr val="tx1"/>
                          </a:solidFill>
                          <a:effectLst/>
                          <a:latin typeface="Times New Roman" pitchFamily="18"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0" i="0" u="none" strike="noStrike" cap="none" normalizeH="0" baseline="0" dirty="0" smtClean="0">
                          <a:ln>
                            <a:noFill/>
                          </a:ln>
                          <a:solidFill>
                            <a:schemeClr val="tx1"/>
                          </a:solidFill>
                          <a:effectLst/>
                          <a:latin typeface="Times New Roman" pitchFamily="18" charset="0"/>
                        </a:rPr>
                        <a:t>&gt;17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r>
              <a:tr h="514350">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0" i="0" u="none" strike="noStrike" cap="none" normalizeH="0" baseline="0" smtClean="0">
                          <a:ln>
                            <a:noFill/>
                          </a:ln>
                          <a:solidFill>
                            <a:schemeClr val="tx1"/>
                          </a:solidFill>
                          <a:effectLst/>
                          <a:latin typeface="Times New Roman" pitchFamily="18" charset="0"/>
                        </a:rPr>
                        <a:t>Contact lens types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0" i="0" u="none" strike="noStrike" cap="none" normalizeH="0" baseline="0" smtClean="0">
                          <a:ln>
                            <a:noFill/>
                          </a:ln>
                          <a:solidFill>
                            <a:schemeClr val="tx1"/>
                          </a:solidFill>
                          <a:effectLst/>
                          <a:latin typeface="Times New Roman" pitchFamily="18"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0" i="0" u="none" strike="noStrike" cap="none" normalizeH="0" baseline="0" dirty="0" smtClean="0">
                          <a:ln>
                            <a:noFill/>
                          </a:ln>
                          <a:solidFill>
                            <a:schemeClr val="tx1"/>
                          </a:solidFill>
                          <a:effectLst/>
                          <a:latin typeface="Times New Roman" pitchFamily="18" charset="0"/>
                        </a:rPr>
                        <a:t>&gt;36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r>
              <a:tr h="514350">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0" i="0" u="none" strike="noStrike" cap="none" normalizeH="0" baseline="0" smtClean="0">
                          <a:ln>
                            <a:noFill/>
                          </a:ln>
                          <a:solidFill>
                            <a:schemeClr val="tx1"/>
                          </a:solidFill>
                          <a:effectLst/>
                          <a:latin typeface="Times New Roman" pitchFamily="18" charset="0"/>
                        </a:rPr>
                        <a:t>Bicycle types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0" i="0" u="none" strike="noStrike" cap="none" normalizeH="0" baseline="0" smtClean="0">
                          <a:ln>
                            <a:noFill/>
                          </a:ln>
                          <a:solidFill>
                            <a:schemeClr val="tx1"/>
                          </a:solidFill>
                          <a:effectLst/>
                          <a:latin typeface="Times New Roman" pitchFamily="18" charset="0"/>
                        </a:rPr>
                        <a:t>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0" i="0" u="none" strike="noStrike" cap="none" normalizeH="0" baseline="0" dirty="0" smtClean="0">
                          <a:ln>
                            <a:noFill/>
                          </a:ln>
                          <a:solidFill>
                            <a:schemeClr val="tx1"/>
                          </a:solidFill>
                          <a:effectLst/>
                          <a:latin typeface="Times New Roman" pitchFamily="18" charset="0"/>
                        </a:rPr>
                        <a:t>&gt;31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r>
              <a:tr h="514350">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0" i="0" u="none" strike="noStrike" cap="none" normalizeH="0" baseline="0" smtClean="0">
                          <a:ln>
                            <a:noFill/>
                          </a:ln>
                          <a:solidFill>
                            <a:schemeClr val="tx1"/>
                          </a:solidFill>
                          <a:effectLst/>
                          <a:latin typeface="Times New Roman" pitchFamily="18" charset="0"/>
                        </a:rPr>
                        <a:t>Running shoe styles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0" i="0" u="none" strike="noStrike" cap="none" normalizeH="0" baseline="0" smtClean="0">
                          <a:ln>
                            <a:noFill/>
                          </a:ln>
                          <a:solidFill>
                            <a:schemeClr val="tx1"/>
                          </a:solidFill>
                          <a:effectLst/>
                          <a:latin typeface="Times New Roman" pitchFamily="18"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
                          <a:schemeClr val="accent1"/>
                        </a:buClr>
                        <a:buSzPct val="90000"/>
                        <a:buFont typeface="Monotype Sorts" pitchFamily="2" charset="2"/>
                        <a:buNone/>
                        <a:tabLst/>
                      </a:pPr>
                      <a:r>
                        <a:rPr kumimoji="1" lang="en-US" sz="2400" b="0" i="0" u="none" strike="noStrike" cap="none" normalizeH="0" baseline="0" dirty="0" smtClean="0">
                          <a:ln>
                            <a:noFill/>
                          </a:ln>
                          <a:solidFill>
                            <a:schemeClr val="tx1"/>
                          </a:solidFill>
                          <a:effectLst/>
                          <a:latin typeface="Times New Roman" pitchFamily="18" charset="0"/>
                        </a:rPr>
                        <a:t>&gt;285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r>
            </a:tbl>
          </a:graphicData>
        </a:graphic>
      </p:graphicFrame>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457200" y="374650"/>
            <a:ext cx="7696200" cy="531813"/>
          </a:xfrm>
        </p:spPr>
        <p:txBody>
          <a:bodyPr>
            <a:spAutoFit/>
          </a:bodyPr>
          <a:lstStyle/>
          <a:p>
            <a:r>
              <a:rPr lang="en-US" dirty="0" smtClean="0">
                <a:ea typeface="MS PGothic" charset="-128"/>
              </a:rPr>
              <a:t>The challenges of variety</a:t>
            </a:r>
          </a:p>
        </p:txBody>
      </p:sp>
      <p:sp>
        <p:nvSpPr>
          <p:cNvPr id="13" name="Rectangle 12"/>
          <p:cNvSpPr/>
          <p:nvPr/>
        </p:nvSpPr>
        <p:spPr>
          <a:xfrm>
            <a:off x="582613" y="1774361"/>
            <a:ext cx="2119312" cy="1097280"/>
          </a:xfrm>
          <a:prstGeom prst="rect">
            <a:avLst/>
          </a:prstGeom>
          <a:solidFill>
            <a:srgbClr val="4F81BD"/>
          </a:solidFill>
          <a:ln>
            <a:solidFill>
              <a:srgbClr val="4F81BD"/>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274320" anchor="ctr"/>
          <a:lstStyle/>
          <a:p>
            <a:pPr>
              <a:defRPr/>
            </a:pPr>
            <a:r>
              <a:rPr lang="en-US" sz="2800">
                <a:solidFill>
                  <a:srgbClr val="FFFFFF"/>
                </a:solidFill>
                <a:cs typeface="MS PGothic"/>
              </a:rPr>
              <a:t>Cost</a:t>
            </a:r>
          </a:p>
        </p:txBody>
      </p:sp>
      <p:sp>
        <p:nvSpPr>
          <p:cNvPr id="15" name="Rectangle 14"/>
          <p:cNvSpPr/>
          <p:nvPr/>
        </p:nvSpPr>
        <p:spPr>
          <a:xfrm>
            <a:off x="582613" y="4812836"/>
            <a:ext cx="2119312" cy="1097280"/>
          </a:xfrm>
          <a:prstGeom prst="rect">
            <a:avLst/>
          </a:prstGeom>
          <a:ln>
            <a:solidFill>
              <a:srgbClr val="4F81BD"/>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274320" anchor="ctr"/>
          <a:lstStyle/>
          <a:p>
            <a:pPr>
              <a:defRPr/>
            </a:pPr>
            <a:r>
              <a:rPr lang="en-US" sz="2800">
                <a:solidFill>
                  <a:srgbClr val="FFFFFF"/>
                </a:solidFill>
                <a:cs typeface="MS PGothic"/>
              </a:rPr>
              <a:t>Customers</a:t>
            </a:r>
          </a:p>
        </p:txBody>
      </p:sp>
      <p:sp>
        <p:nvSpPr>
          <p:cNvPr id="17417" name="Isosceles Triangle 15"/>
          <p:cNvSpPr>
            <a:spLocks noChangeArrowheads="1"/>
          </p:cNvSpPr>
          <p:nvPr/>
        </p:nvSpPr>
        <p:spPr bwMode="auto">
          <a:xfrm rot="5400000">
            <a:off x="2369344" y="5214144"/>
            <a:ext cx="1098550" cy="274638"/>
          </a:xfrm>
          <a:prstGeom prst="triangle">
            <a:avLst>
              <a:gd name="adj" fmla="val 50000"/>
            </a:avLst>
          </a:prstGeom>
          <a:solidFill>
            <a:srgbClr val="4F81BD"/>
          </a:solidFill>
          <a:ln w="25400" algn="ctr">
            <a:solidFill>
              <a:srgbClr val="4F81BD"/>
            </a:solidFill>
            <a:miter lim="800000"/>
            <a:headEnd/>
            <a:tailEnd/>
          </a:ln>
        </p:spPr>
        <p:txBody>
          <a:bodyPr rot="10800000" vert="eaVert" anchor="ctr"/>
          <a:lstStyle/>
          <a:p>
            <a:pPr algn="ctr"/>
            <a:endParaRPr lang="en-US" sz="1800">
              <a:solidFill>
                <a:srgbClr val="FFFFFF"/>
              </a:solidFill>
              <a:latin typeface="Arial" charset="0"/>
              <a:cs typeface="Arial" charset="0"/>
            </a:endParaRPr>
          </a:p>
        </p:txBody>
      </p:sp>
      <p:sp>
        <p:nvSpPr>
          <p:cNvPr id="17" name="Rectangle 16"/>
          <p:cNvSpPr/>
          <p:nvPr/>
        </p:nvSpPr>
        <p:spPr>
          <a:xfrm>
            <a:off x="582613" y="3299950"/>
            <a:ext cx="2119312" cy="1097280"/>
          </a:xfrm>
          <a:prstGeom prst="rect">
            <a:avLst/>
          </a:prstGeom>
          <a:ln>
            <a:solidFill>
              <a:srgbClr val="4F81BD"/>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274320" anchor="ctr"/>
          <a:lstStyle/>
          <a:p>
            <a:pPr>
              <a:defRPr/>
            </a:pPr>
            <a:r>
              <a:rPr lang="en-US" sz="2800">
                <a:solidFill>
                  <a:srgbClr val="FFFFFF"/>
                </a:solidFill>
                <a:cs typeface="MS PGothic"/>
              </a:rPr>
              <a:t>Suppliers</a:t>
            </a:r>
          </a:p>
        </p:txBody>
      </p:sp>
      <p:sp>
        <p:nvSpPr>
          <p:cNvPr id="17421" name="Isosceles Triangle 17"/>
          <p:cNvSpPr>
            <a:spLocks noChangeArrowheads="1"/>
          </p:cNvSpPr>
          <p:nvPr/>
        </p:nvSpPr>
        <p:spPr bwMode="auto">
          <a:xfrm rot="5400000">
            <a:off x="2370138" y="3711575"/>
            <a:ext cx="1096962" cy="274638"/>
          </a:xfrm>
          <a:prstGeom prst="triangle">
            <a:avLst>
              <a:gd name="adj" fmla="val 50000"/>
            </a:avLst>
          </a:prstGeom>
          <a:solidFill>
            <a:srgbClr val="4F81BD"/>
          </a:solidFill>
          <a:ln w="25400" algn="ctr">
            <a:solidFill>
              <a:srgbClr val="4F81BD"/>
            </a:solidFill>
            <a:miter lim="800000"/>
            <a:headEnd/>
            <a:tailEnd/>
          </a:ln>
        </p:spPr>
        <p:txBody>
          <a:bodyPr rot="10800000" vert="eaVert" anchor="ctr"/>
          <a:lstStyle/>
          <a:p>
            <a:pPr algn="ctr"/>
            <a:endParaRPr lang="en-US" sz="1800">
              <a:solidFill>
                <a:srgbClr val="FFFFFF"/>
              </a:solidFill>
              <a:latin typeface="Arial" charset="0"/>
              <a:cs typeface="Arial" charset="0"/>
            </a:endParaRPr>
          </a:p>
        </p:txBody>
      </p:sp>
      <p:sp>
        <p:nvSpPr>
          <p:cNvPr id="17422" name="TextBox 19"/>
          <p:cNvSpPr txBox="1">
            <a:spLocks noChangeArrowheads="1"/>
          </p:cNvSpPr>
          <p:nvPr/>
        </p:nvSpPr>
        <p:spPr bwMode="auto">
          <a:xfrm>
            <a:off x="3384550" y="1562100"/>
            <a:ext cx="5349875" cy="1631216"/>
          </a:xfrm>
          <a:prstGeom prst="rect">
            <a:avLst/>
          </a:prstGeom>
          <a:noFill/>
          <a:ln w="9525">
            <a:noFill/>
            <a:miter lim="800000"/>
            <a:headEnd/>
            <a:tailEnd/>
          </a:ln>
        </p:spPr>
        <p:txBody>
          <a:bodyPr>
            <a:spAutoFit/>
          </a:bodyPr>
          <a:lstStyle/>
          <a:p>
            <a:pPr marL="166688" indent="-166688">
              <a:lnSpc>
                <a:spcPts val="2400"/>
              </a:lnSpc>
              <a:buFont typeface="Arial" charset="0"/>
              <a:buChar char="•"/>
            </a:pPr>
            <a:r>
              <a:rPr lang="en-US" sz="2000" dirty="0">
                <a:solidFill>
                  <a:srgbClr val="FFFFFF"/>
                </a:solidFill>
                <a:latin typeface="Futura Bk" pitchFamily="34" charset="0"/>
                <a:cs typeface="Arial" charset="0"/>
              </a:rPr>
              <a:t>I</a:t>
            </a:r>
            <a:r>
              <a:rPr lang="en-US" sz="2000" dirty="0" smtClean="0">
                <a:solidFill>
                  <a:srgbClr val="FFFFFF"/>
                </a:solidFill>
                <a:latin typeface="Futura Bk" pitchFamily="34" charset="0"/>
                <a:cs typeface="Arial" charset="0"/>
              </a:rPr>
              <a:t>nventory-driven </a:t>
            </a:r>
            <a:r>
              <a:rPr lang="en-US" sz="2000" dirty="0">
                <a:solidFill>
                  <a:srgbClr val="FFFFFF"/>
                </a:solidFill>
                <a:latin typeface="Futura Bk" pitchFamily="34" charset="0"/>
                <a:cs typeface="Arial" charset="0"/>
              </a:rPr>
              <a:t>costs</a:t>
            </a:r>
          </a:p>
          <a:p>
            <a:pPr marL="166688" indent="-166688">
              <a:lnSpc>
                <a:spcPts val="2400"/>
              </a:lnSpc>
              <a:buFont typeface="Arial" charset="0"/>
              <a:buChar char="•"/>
            </a:pPr>
            <a:r>
              <a:rPr lang="en-US" sz="2000" dirty="0">
                <a:solidFill>
                  <a:srgbClr val="FFFFFF"/>
                </a:solidFill>
                <a:latin typeface="Futura Bk" pitchFamily="34" charset="0"/>
                <a:cs typeface="Arial" charset="0"/>
              </a:rPr>
              <a:t>Product design costs</a:t>
            </a:r>
          </a:p>
          <a:p>
            <a:pPr marL="166688" indent="-166688">
              <a:lnSpc>
                <a:spcPts val="2400"/>
              </a:lnSpc>
              <a:buFont typeface="Arial" charset="0"/>
              <a:buChar char="•"/>
            </a:pPr>
            <a:r>
              <a:rPr lang="en-US" sz="2000" dirty="0">
                <a:solidFill>
                  <a:srgbClr val="FFFFFF"/>
                </a:solidFill>
                <a:latin typeface="Futura Bk" pitchFamily="34" charset="0"/>
                <a:cs typeface="Arial" charset="0"/>
              </a:rPr>
              <a:t>Sales and marketing </a:t>
            </a:r>
            <a:r>
              <a:rPr lang="en-US" sz="2000" dirty="0" smtClean="0">
                <a:solidFill>
                  <a:srgbClr val="FFFFFF"/>
                </a:solidFill>
                <a:latin typeface="Futura Bk" pitchFamily="34" charset="0"/>
                <a:cs typeface="Arial" charset="0"/>
              </a:rPr>
              <a:t>costs</a:t>
            </a:r>
          </a:p>
          <a:p>
            <a:pPr marL="166688" indent="-166688">
              <a:lnSpc>
                <a:spcPts val="2400"/>
              </a:lnSpc>
              <a:buFont typeface="Arial" charset="0"/>
              <a:buChar char="•"/>
            </a:pPr>
            <a:r>
              <a:rPr lang="en-US" sz="2000" dirty="0" smtClean="0">
                <a:solidFill>
                  <a:srgbClr val="FFFFFF"/>
                </a:solidFill>
                <a:latin typeface="Futura Bk" pitchFamily="34" charset="0"/>
                <a:cs typeface="Arial" charset="0"/>
              </a:rPr>
              <a:t>Forecast inaccuracies</a:t>
            </a:r>
            <a:endParaRPr lang="en-US" sz="2000" dirty="0">
              <a:solidFill>
                <a:srgbClr val="FFFFFF"/>
              </a:solidFill>
              <a:latin typeface="Futura Bk" pitchFamily="34" charset="0"/>
              <a:cs typeface="Arial" charset="0"/>
            </a:endParaRPr>
          </a:p>
          <a:p>
            <a:pPr marL="166688" indent="-166688">
              <a:lnSpc>
                <a:spcPts val="2400"/>
              </a:lnSpc>
              <a:buFont typeface="Arial" charset="0"/>
              <a:buChar char="•"/>
            </a:pPr>
            <a:r>
              <a:rPr lang="en-US" sz="2000" dirty="0">
                <a:solidFill>
                  <a:srgbClr val="FFFFFF"/>
                </a:solidFill>
                <a:latin typeface="Futura Bk" pitchFamily="34" charset="0"/>
                <a:cs typeface="Arial" charset="0"/>
              </a:rPr>
              <a:t>Excess &amp; obsolescence</a:t>
            </a:r>
          </a:p>
        </p:txBody>
      </p:sp>
      <p:sp>
        <p:nvSpPr>
          <p:cNvPr id="17423" name="TextBox 20"/>
          <p:cNvSpPr txBox="1">
            <a:spLocks noChangeArrowheads="1"/>
          </p:cNvSpPr>
          <p:nvPr/>
        </p:nvSpPr>
        <p:spPr bwMode="auto">
          <a:xfrm>
            <a:off x="3384550" y="4872038"/>
            <a:ext cx="5237163" cy="1016000"/>
          </a:xfrm>
          <a:prstGeom prst="rect">
            <a:avLst/>
          </a:prstGeom>
          <a:noFill/>
          <a:ln w="9525">
            <a:noFill/>
            <a:miter lim="800000"/>
            <a:headEnd/>
            <a:tailEnd/>
          </a:ln>
        </p:spPr>
        <p:txBody>
          <a:bodyPr>
            <a:spAutoFit/>
          </a:bodyPr>
          <a:lstStyle/>
          <a:p>
            <a:pPr marL="166688" indent="-166688">
              <a:lnSpc>
                <a:spcPts val="2400"/>
              </a:lnSpc>
              <a:buFont typeface="Arial" charset="0"/>
              <a:buChar char="•"/>
            </a:pPr>
            <a:r>
              <a:rPr lang="en-US" sz="2000">
                <a:solidFill>
                  <a:srgbClr val="FFFFFF"/>
                </a:solidFill>
                <a:latin typeface="Futura Bk" pitchFamily="34" charset="0"/>
                <a:cs typeface="Arial" charset="0"/>
              </a:rPr>
              <a:t>Order cycle time</a:t>
            </a:r>
          </a:p>
          <a:p>
            <a:pPr marL="166688" indent="-166688">
              <a:lnSpc>
                <a:spcPts val="2400"/>
              </a:lnSpc>
              <a:buFont typeface="Arial" charset="0"/>
              <a:buChar char="•"/>
            </a:pPr>
            <a:r>
              <a:rPr lang="en-US" sz="2000">
                <a:solidFill>
                  <a:srgbClr val="FFFFFF"/>
                </a:solidFill>
                <a:latin typeface="Futura Bk" pitchFamily="34" charset="0"/>
                <a:cs typeface="Arial" charset="0"/>
              </a:rPr>
              <a:t>Delivery time predictability</a:t>
            </a:r>
          </a:p>
          <a:p>
            <a:pPr marL="166688" indent="-166688">
              <a:lnSpc>
                <a:spcPts val="2400"/>
              </a:lnSpc>
              <a:buFont typeface="Arial" charset="0"/>
              <a:buChar char="•"/>
            </a:pPr>
            <a:r>
              <a:rPr lang="en-US" sz="2000">
                <a:solidFill>
                  <a:srgbClr val="FFFFFF"/>
                </a:solidFill>
                <a:latin typeface="Futura Bk" pitchFamily="34" charset="0"/>
                <a:cs typeface="Arial" charset="0"/>
              </a:rPr>
              <a:t>Availability / stockouts</a:t>
            </a:r>
          </a:p>
        </p:txBody>
      </p:sp>
      <p:sp>
        <p:nvSpPr>
          <p:cNvPr id="17424" name="TextBox 21"/>
          <p:cNvSpPr txBox="1">
            <a:spLocks noChangeArrowheads="1"/>
          </p:cNvSpPr>
          <p:nvPr/>
        </p:nvSpPr>
        <p:spPr bwMode="auto">
          <a:xfrm>
            <a:off x="3384550" y="3511550"/>
            <a:ext cx="5233988" cy="701675"/>
          </a:xfrm>
          <a:prstGeom prst="rect">
            <a:avLst/>
          </a:prstGeom>
          <a:noFill/>
          <a:ln w="9525">
            <a:noFill/>
            <a:miter lim="800000"/>
            <a:headEnd/>
            <a:tailEnd/>
          </a:ln>
        </p:spPr>
        <p:txBody>
          <a:bodyPr>
            <a:spAutoFit/>
          </a:bodyPr>
          <a:lstStyle/>
          <a:p>
            <a:pPr marL="166688" indent="-166688">
              <a:lnSpc>
                <a:spcPts val="2400"/>
              </a:lnSpc>
              <a:buFont typeface="Arial" charset="0"/>
              <a:buChar char="•"/>
            </a:pPr>
            <a:r>
              <a:rPr lang="en-US" sz="2000">
                <a:solidFill>
                  <a:srgbClr val="FFFFFF"/>
                </a:solidFill>
                <a:latin typeface="Futura Bk" pitchFamily="34" charset="0"/>
                <a:cs typeface="Arial" charset="0"/>
              </a:rPr>
              <a:t>Inventory-driven costs</a:t>
            </a:r>
          </a:p>
          <a:p>
            <a:pPr marL="166688" indent="-166688">
              <a:lnSpc>
                <a:spcPts val="2400"/>
              </a:lnSpc>
              <a:buFont typeface="Arial" charset="0"/>
              <a:buChar char="•"/>
            </a:pPr>
            <a:r>
              <a:rPr lang="en-US" sz="2000">
                <a:solidFill>
                  <a:srgbClr val="FFFFFF"/>
                </a:solidFill>
                <a:latin typeface="Futura Bk" pitchFamily="34" charset="0"/>
                <a:cs typeface="Arial" charset="0"/>
              </a:rPr>
              <a:t>Design changes</a:t>
            </a:r>
          </a:p>
        </p:txBody>
      </p:sp>
      <p:cxnSp>
        <p:nvCxnSpPr>
          <p:cNvPr id="27" name="Straight Connector 26"/>
          <p:cNvCxnSpPr/>
          <p:nvPr/>
        </p:nvCxnSpPr>
        <p:spPr>
          <a:xfrm>
            <a:off x="522288" y="1566863"/>
            <a:ext cx="8210550" cy="1587"/>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22288" y="4579938"/>
            <a:ext cx="8210550" cy="1587"/>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22288" y="6056313"/>
            <a:ext cx="8210550" cy="1587"/>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22288" y="3078163"/>
            <a:ext cx="8210550" cy="1905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7429" name="Isosceles Triangle 17"/>
          <p:cNvSpPr>
            <a:spLocks noChangeArrowheads="1"/>
          </p:cNvSpPr>
          <p:nvPr/>
        </p:nvSpPr>
        <p:spPr bwMode="auto">
          <a:xfrm rot="5400000">
            <a:off x="2370138" y="2187575"/>
            <a:ext cx="1096962" cy="274638"/>
          </a:xfrm>
          <a:prstGeom prst="triangle">
            <a:avLst>
              <a:gd name="adj" fmla="val 50000"/>
            </a:avLst>
          </a:prstGeom>
          <a:solidFill>
            <a:srgbClr val="4F81BD"/>
          </a:solidFill>
          <a:ln w="25400" algn="ctr">
            <a:solidFill>
              <a:srgbClr val="4F81BD"/>
            </a:solidFill>
            <a:miter lim="800000"/>
            <a:headEnd/>
            <a:tailEnd/>
          </a:ln>
        </p:spPr>
        <p:txBody>
          <a:bodyPr rot="10800000" vert="eaVert" anchor="ctr"/>
          <a:lstStyle/>
          <a:p>
            <a:pPr algn="ctr"/>
            <a:endParaRPr lang="en-US" sz="1800">
              <a:solidFill>
                <a:srgbClr val="FFFFFF"/>
              </a:solidFill>
              <a:latin typeface="Arial" charset="0"/>
              <a:cs typeface="Arial" charset="0"/>
            </a:endParaRPr>
          </a:p>
        </p:txBody>
      </p:sp>
    </p:spTree>
  </p:cSld>
  <p:clrMapOvr>
    <a:masterClrMapping/>
  </p:clrMapOvr>
  <p:transition advTm="1185">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29" name="Rectangle 2"/>
          <p:cNvSpPr>
            <a:spLocks noGrp="1" noChangeArrowheads="1"/>
          </p:cNvSpPr>
          <p:nvPr>
            <p:ph type="title" idx="4294967295"/>
          </p:nvPr>
        </p:nvSpPr>
        <p:spPr>
          <a:xfrm>
            <a:off x="473075" y="247650"/>
            <a:ext cx="8229600" cy="793750"/>
          </a:xfrm>
        </p:spPr>
        <p:txBody>
          <a:bodyPr/>
          <a:lstStyle/>
          <a:p>
            <a:r>
              <a:rPr lang="en-US" smtClean="0">
                <a:ea typeface="MS PGothic" charset="-128"/>
              </a:rPr>
              <a:t>The organizational divide</a:t>
            </a:r>
          </a:p>
        </p:txBody>
      </p:sp>
      <p:grpSp>
        <p:nvGrpSpPr>
          <p:cNvPr id="2" name="Group 11"/>
          <p:cNvGrpSpPr>
            <a:grpSpLocks/>
          </p:cNvGrpSpPr>
          <p:nvPr/>
        </p:nvGrpSpPr>
        <p:grpSpPr bwMode="auto">
          <a:xfrm>
            <a:off x="5584825" y="1317625"/>
            <a:ext cx="3035300" cy="5149563"/>
            <a:chOff x="5584825" y="1317018"/>
            <a:chExt cx="3035688" cy="5149806"/>
          </a:xfrm>
        </p:grpSpPr>
        <p:sp>
          <p:nvSpPr>
            <p:cNvPr id="8198" name="Puzzle4"/>
            <p:cNvSpPr>
              <a:spLocks noEditPoints="1" noChangeArrowheads="1"/>
            </p:cNvSpPr>
            <p:nvPr/>
          </p:nvSpPr>
          <p:spPr bwMode="auto">
            <a:xfrm>
              <a:off x="5584825" y="1317018"/>
              <a:ext cx="2105025" cy="28892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2076 w 21600"/>
                <a:gd name="T25" fmla="*/ 5664 h 21600"/>
                <a:gd name="T26" fmla="*/ 20203 w 21600"/>
                <a:gd name="T27" fmla="*/ 1598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7B7B79"/>
            </a:solidFill>
            <a:ln w="28575">
              <a:solidFill>
                <a:srgbClr val="000000"/>
              </a:solidFill>
              <a:miter lim="800000"/>
              <a:headEnd/>
              <a:tailEnd/>
            </a:ln>
            <a:scene3d>
              <a:camera prst="orthographicFront"/>
              <a:lightRig rig="threePt" dir="t"/>
            </a:scene3d>
            <a:sp3d>
              <a:bevelT/>
            </a:sp3d>
          </p:spPr>
          <p:txBody>
            <a:bodyPr/>
            <a:lstStyle/>
            <a:p>
              <a:pPr>
                <a:buFontTx/>
                <a:buChar char="•"/>
                <a:defRPr/>
              </a:pPr>
              <a:endParaRPr lang="en-US" sz="1600">
                <a:solidFill>
                  <a:srgbClr val="000000"/>
                </a:solidFill>
                <a:latin typeface="Arial" charset="0"/>
                <a:cs typeface="Arial" charset="0"/>
              </a:endParaRPr>
            </a:p>
          </p:txBody>
        </p:sp>
        <p:sp>
          <p:nvSpPr>
            <p:cNvPr id="8199" name="Text Box 39"/>
            <p:cNvSpPr txBox="1">
              <a:spLocks noChangeArrowheads="1"/>
            </p:cNvSpPr>
            <p:nvPr/>
          </p:nvSpPr>
          <p:spPr bwMode="auto">
            <a:xfrm>
              <a:off x="5737244" y="2144145"/>
              <a:ext cx="1825858" cy="400069"/>
            </a:xfrm>
            <a:prstGeom prst="rect">
              <a:avLst/>
            </a:prstGeom>
            <a:noFill/>
            <a:ln w="9525">
              <a:noFill/>
              <a:miter lim="800000"/>
              <a:headEnd/>
              <a:tailEnd/>
            </a:ln>
          </p:spPr>
          <p:txBody>
            <a:bodyPr>
              <a:spAutoFit/>
            </a:bodyPr>
            <a:lstStyle/>
            <a:p>
              <a:pPr algn="ctr">
                <a:defRPr/>
              </a:pPr>
              <a:r>
                <a:rPr lang="en-US" sz="2000" dirty="0">
                  <a:solidFill>
                    <a:srgbClr val="000000"/>
                  </a:solidFill>
                  <a:latin typeface="Futura Bk"/>
                  <a:cs typeface="Arial" charset="0"/>
                </a:rPr>
                <a:t>Supply </a:t>
              </a:r>
              <a:r>
                <a:rPr lang="en-US" sz="2000" dirty="0" smtClean="0">
                  <a:solidFill>
                    <a:srgbClr val="000000"/>
                  </a:solidFill>
                  <a:latin typeface="Futura Bk"/>
                  <a:cs typeface="Arial" charset="0"/>
                </a:rPr>
                <a:t>Chain</a:t>
              </a:r>
              <a:endParaRPr lang="en-US" sz="2000" dirty="0">
                <a:solidFill>
                  <a:srgbClr val="000000"/>
                </a:solidFill>
                <a:latin typeface="Futura Bk"/>
                <a:cs typeface="Arial" charset="0"/>
              </a:endParaRPr>
            </a:p>
          </p:txBody>
        </p:sp>
        <p:sp>
          <p:nvSpPr>
            <p:cNvPr id="8203" name="TextBox 11"/>
            <p:cNvSpPr txBox="1">
              <a:spLocks noChangeArrowheads="1"/>
            </p:cNvSpPr>
            <p:nvPr/>
          </p:nvSpPr>
          <p:spPr bwMode="auto">
            <a:xfrm>
              <a:off x="5761061" y="4296897"/>
              <a:ext cx="2859452" cy="2169927"/>
            </a:xfrm>
            <a:prstGeom prst="rect">
              <a:avLst/>
            </a:prstGeom>
            <a:noFill/>
            <a:ln w="9525">
              <a:noFill/>
              <a:miter lim="800000"/>
              <a:headEnd/>
              <a:tailEnd/>
            </a:ln>
          </p:spPr>
          <p:txBody>
            <a:bodyPr>
              <a:spAutoFit/>
            </a:bodyPr>
            <a:lstStyle/>
            <a:p>
              <a:pPr>
                <a:defRPr/>
              </a:pPr>
              <a:r>
                <a:rPr lang="en-US" sz="1800" dirty="0">
                  <a:solidFill>
                    <a:srgbClr val="FFFFFF"/>
                  </a:solidFill>
                  <a:latin typeface="Futura Bk"/>
                  <a:cs typeface="Arial" charset="0"/>
                </a:rPr>
                <a:t>Better forecasting</a:t>
              </a:r>
            </a:p>
            <a:p>
              <a:pPr>
                <a:defRPr/>
              </a:pPr>
              <a:r>
                <a:rPr lang="en-US" sz="1800" dirty="0">
                  <a:solidFill>
                    <a:srgbClr val="FFFFFF"/>
                  </a:solidFill>
                  <a:latin typeface="Futura Bk"/>
                  <a:cs typeface="Arial" charset="0"/>
                </a:rPr>
                <a:t>Precise buffer stocks</a:t>
              </a:r>
            </a:p>
            <a:p>
              <a:pPr>
                <a:defRPr/>
              </a:pPr>
              <a:r>
                <a:rPr lang="en-US" sz="1800" dirty="0">
                  <a:solidFill>
                    <a:srgbClr val="FFFFFF"/>
                  </a:solidFill>
                  <a:latin typeface="Futura Bk"/>
                  <a:cs typeface="Arial" charset="0"/>
                </a:rPr>
                <a:t>Less inventory</a:t>
              </a:r>
            </a:p>
            <a:p>
              <a:pPr>
                <a:lnSpc>
                  <a:spcPct val="150000"/>
                </a:lnSpc>
                <a:defRPr/>
              </a:pPr>
              <a:endParaRPr lang="en-US" sz="1800" dirty="0">
                <a:solidFill>
                  <a:srgbClr val="FFFFFF"/>
                </a:solidFill>
                <a:latin typeface="Futura Bk"/>
                <a:cs typeface="Arial" charset="0"/>
              </a:endParaRPr>
            </a:p>
            <a:p>
              <a:pPr>
                <a:defRPr/>
              </a:pPr>
              <a:r>
                <a:rPr lang="en-US" sz="1800" dirty="0">
                  <a:solidFill>
                    <a:srgbClr val="FFFFFF"/>
                  </a:solidFill>
                  <a:latin typeface="Futura Bk"/>
                  <a:cs typeface="Arial" charset="0"/>
                </a:rPr>
                <a:t>Lower cost</a:t>
              </a:r>
            </a:p>
            <a:p>
              <a:pPr>
                <a:defRPr/>
              </a:pPr>
              <a:r>
                <a:rPr lang="en-US" sz="1800" dirty="0">
                  <a:solidFill>
                    <a:srgbClr val="FFFFFF"/>
                  </a:solidFill>
                  <a:latin typeface="Futura Bk"/>
                  <a:cs typeface="Arial" charset="0"/>
                </a:rPr>
                <a:t>Shorter order cycle </a:t>
              </a:r>
            </a:p>
            <a:p>
              <a:pPr>
                <a:defRPr/>
              </a:pPr>
              <a:r>
                <a:rPr lang="en-US" sz="1800" dirty="0">
                  <a:solidFill>
                    <a:srgbClr val="FFFFFF"/>
                  </a:solidFill>
                  <a:latin typeface="Futura Bk"/>
                  <a:cs typeface="Arial" charset="0"/>
                </a:rPr>
                <a:t>Reliable deliveries</a:t>
              </a:r>
            </a:p>
          </p:txBody>
        </p:sp>
        <p:sp>
          <p:nvSpPr>
            <p:cNvPr id="15" name="Down Arrow 14"/>
            <p:cNvSpPr/>
            <p:nvPr/>
          </p:nvSpPr>
          <p:spPr>
            <a:xfrm>
              <a:off x="6673989" y="5349244"/>
              <a:ext cx="211165" cy="201622"/>
            </a:xfrm>
            <a:prstGeom prst="down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srgbClr val="FFFFFF"/>
                </a:solidFill>
              </a:endParaRPr>
            </a:p>
          </p:txBody>
        </p:sp>
      </p:grpSp>
      <p:grpSp>
        <p:nvGrpSpPr>
          <p:cNvPr id="3" name="Group 17"/>
          <p:cNvGrpSpPr/>
          <p:nvPr/>
        </p:nvGrpSpPr>
        <p:grpSpPr>
          <a:xfrm>
            <a:off x="1571686" y="1388553"/>
            <a:ext cx="2397064" cy="5411196"/>
            <a:chOff x="1571686" y="1388553"/>
            <a:chExt cx="2397064" cy="5411196"/>
          </a:xfrm>
        </p:grpSpPr>
        <p:sp>
          <p:nvSpPr>
            <p:cNvPr id="73740" name="Text Box 12"/>
            <p:cNvSpPr txBox="1">
              <a:spLocks noChangeArrowheads="1"/>
            </p:cNvSpPr>
            <p:nvPr/>
          </p:nvSpPr>
          <p:spPr bwMode="auto">
            <a:xfrm>
              <a:off x="1760538" y="2078038"/>
              <a:ext cx="1763712" cy="1406525"/>
            </a:xfrm>
            <a:prstGeom prst="rect">
              <a:avLst/>
            </a:prstGeom>
            <a:noFill/>
            <a:ln w="9525">
              <a:noFill/>
              <a:miter lim="800000"/>
              <a:headEnd/>
              <a:tailEnd/>
            </a:ln>
          </p:spPr>
          <p:txBody>
            <a:bodyPr/>
            <a:lstStyle/>
            <a:p>
              <a:endParaRPr lang="en-US" sz="1600">
                <a:solidFill>
                  <a:srgbClr val="000000"/>
                </a:solidFill>
                <a:latin typeface="Arial" charset="0"/>
                <a:cs typeface="Arial" charset="0"/>
              </a:endParaRPr>
            </a:p>
          </p:txBody>
        </p:sp>
        <p:sp>
          <p:nvSpPr>
            <p:cNvPr id="8197" name="Text Box 35"/>
            <p:cNvSpPr txBox="1">
              <a:spLocks noChangeArrowheads="1"/>
            </p:cNvSpPr>
            <p:nvPr/>
          </p:nvSpPr>
          <p:spPr bwMode="auto">
            <a:xfrm>
              <a:off x="1847850" y="2182813"/>
              <a:ext cx="1463675" cy="396875"/>
            </a:xfrm>
            <a:prstGeom prst="rect">
              <a:avLst/>
            </a:prstGeom>
            <a:noFill/>
            <a:ln w="9525">
              <a:noFill/>
              <a:miter lim="800000"/>
              <a:headEnd/>
              <a:tailEnd/>
            </a:ln>
          </p:spPr>
          <p:txBody>
            <a:bodyPr>
              <a:spAutoFit/>
            </a:bodyPr>
            <a:lstStyle/>
            <a:p>
              <a:pPr algn="ctr">
                <a:defRPr/>
              </a:pPr>
              <a:r>
                <a:rPr lang="en-US" sz="2000" dirty="0">
                  <a:solidFill>
                    <a:srgbClr val="000000"/>
                  </a:solidFill>
                  <a:latin typeface="Futura Bk"/>
                  <a:cs typeface="Arial" charset="0"/>
                </a:rPr>
                <a:t>Marketing</a:t>
              </a:r>
            </a:p>
          </p:txBody>
        </p:sp>
        <p:sp>
          <p:nvSpPr>
            <p:cNvPr id="8201" name="TextBox 9"/>
            <p:cNvSpPr txBox="1">
              <a:spLocks noChangeArrowheads="1"/>
            </p:cNvSpPr>
            <p:nvPr/>
          </p:nvSpPr>
          <p:spPr bwMode="auto">
            <a:xfrm>
              <a:off x="1679575" y="4352925"/>
              <a:ext cx="2289175" cy="2446824"/>
            </a:xfrm>
            <a:prstGeom prst="rect">
              <a:avLst/>
            </a:prstGeom>
            <a:noFill/>
            <a:ln w="9525">
              <a:noFill/>
              <a:miter lim="800000"/>
              <a:headEnd/>
              <a:tailEnd/>
            </a:ln>
          </p:spPr>
          <p:txBody>
            <a:bodyPr>
              <a:spAutoFit/>
            </a:bodyPr>
            <a:lstStyle/>
            <a:p>
              <a:pPr>
                <a:defRPr/>
              </a:pPr>
              <a:r>
                <a:rPr lang="en-US" sz="1800" dirty="0">
                  <a:solidFill>
                    <a:srgbClr val="FFFFFF"/>
                  </a:solidFill>
                  <a:latin typeface="Futura Bk"/>
                  <a:cs typeface="Arial" charset="0"/>
                </a:rPr>
                <a:t>More platforms</a:t>
              </a:r>
            </a:p>
            <a:p>
              <a:pPr>
                <a:defRPr/>
              </a:pPr>
              <a:r>
                <a:rPr lang="en-US" sz="1800" dirty="0">
                  <a:solidFill>
                    <a:srgbClr val="FFFFFF"/>
                  </a:solidFill>
                  <a:latin typeface="Futura Bk"/>
                  <a:cs typeface="Arial" charset="0"/>
                </a:rPr>
                <a:t>More </a:t>
              </a:r>
              <a:r>
                <a:rPr lang="en-US" sz="1800" dirty="0" err="1">
                  <a:solidFill>
                    <a:srgbClr val="FFFFFF"/>
                  </a:solidFill>
                  <a:latin typeface="Futura Bk"/>
                  <a:cs typeface="Arial" charset="0"/>
                </a:rPr>
                <a:t>sku’s</a:t>
              </a:r>
              <a:endParaRPr lang="en-US" sz="1800" dirty="0">
                <a:solidFill>
                  <a:srgbClr val="FFFFFF"/>
                </a:solidFill>
                <a:latin typeface="Futura Bk"/>
                <a:cs typeface="Arial" charset="0"/>
              </a:endParaRPr>
            </a:p>
            <a:p>
              <a:pPr>
                <a:defRPr/>
              </a:pPr>
              <a:r>
                <a:rPr lang="en-US" sz="1800" dirty="0">
                  <a:solidFill>
                    <a:srgbClr val="FFFFFF"/>
                  </a:solidFill>
                  <a:latin typeface="Futura Bk"/>
                  <a:cs typeface="Arial" charset="0"/>
                </a:rPr>
                <a:t>More features</a:t>
              </a:r>
            </a:p>
            <a:p>
              <a:pPr>
                <a:lnSpc>
                  <a:spcPct val="150000"/>
                </a:lnSpc>
                <a:defRPr/>
              </a:pPr>
              <a:endParaRPr lang="en-US" sz="1800" dirty="0">
                <a:solidFill>
                  <a:srgbClr val="FFFFFF"/>
                </a:solidFill>
                <a:latin typeface="Futura Bk"/>
                <a:cs typeface="Arial" charset="0"/>
              </a:endParaRPr>
            </a:p>
            <a:p>
              <a:pPr>
                <a:defRPr/>
              </a:pPr>
              <a:r>
                <a:rPr lang="en-US" sz="1800" dirty="0">
                  <a:solidFill>
                    <a:srgbClr val="FFFFFF"/>
                  </a:solidFill>
                  <a:latin typeface="Futura Bk"/>
                  <a:cs typeface="Arial" charset="0"/>
                </a:rPr>
                <a:t>More market share</a:t>
              </a:r>
            </a:p>
            <a:p>
              <a:pPr>
                <a:defRPr/>
              </a:pPr>
              <a:r>
                <a:rPr lang="en-US" sz="1800" dirty="0">
                  <a:solidFill>
                    <a:srgbClr val="FFFFFF"/>
                  </a:solidFill>
                  <a:latin typeface="Futura Bk"/>
                  <a:cs typeface="Arial" charset="0"/>
                </a:rPr>
                <a:t>More choices</a:t>
              </a:r>
            </a:p>
            <a:p>
              <a:pPr>
                <a:defRPr/>
              </a:pPr>
              <a:r>
                <a:rPr lang="en-US" sz="1800" dirty="0">
                  <a:solidFill>
                    <a:srgbClr val="FFFFFF"/>
                  </a:solidFill>
                  <a:latin typeface="Futura Bk"/>
                  <a:cs typeface="Arial" charset="0"/>
                </a:rPr>
                <a:t>Happier customers</a:t>
              </a:r>
            </a:p>
            <a:p>
              <a:pPr>
                <a:defRPr/>
              </a:pPr>
              <a:endParaRPr lang="en-US" sz="1800" dirty="0">
                <a:solidFill>
                  <a:srgbClr val="FFFFFF"/>
                </a:solidFill>
                <a:latin typeface="Futura Bk"/>
                <a:cs typeface="Arial" charset="0"/>
              </a:endParaRPr>
            </a:p>
          </p:txBody>
        </p:sp>
        <p:sp>
          <p:nvSpPr>
            <p:cNvPr id="14" name="Down Arrow 13"/>
            <p:cNvSpPr/>
            <p:nvPr/>
          </p:nvSpPr>
          <p:spPr>
            <a:xfrm>
              <a:off x="2544763" y="5359877"/>
              <a:ext cx="209550" cy="201612"/>
            </a:xfrm>
            <a:prstGeom prst="down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srgbClr val="FFFFFF"/>
                </a:solidFill>
              </a:endParaRPr>
            </a:p>
          </p:txBody>
        </p:sp>
        <p:grpSp>
          <p:nvGrpSpPr>
            <p:cNvPr id="4" name="Group 19"/>
            <p:cNvGrpSpPr>
              <a:grpSpLocks/>
            </p:cNvGrpSpPr>
            <p:nvPr/>
          </p:nvGrpSpPr>
          <p:grpSpPr bwMode="auto">
            <a:xfrm>
              <a:off x="1571686" y="1388553"/>
              <a:ext cx="1925391" cy="2785877"/>
              <a:chOff x="1557338" y="2403477"/>
              <a:chExt cx="2103437" cy="3044827"/>
            </a:xfrm>
          </p:grpSpPr>
          <p:sp>
            <p:nvSpPr>
              <p:cNvPr id="16" name="Puzzle4"/>
              <p:cNvSpPr>
                <a:spLocks noEditPoints="1" noChangeArrowheads="1"/>
              </p:cNvSpPr>
              <p:nvPr/>
            </p:nvSpPr>
            <p:spPr bwMode="auto">
              <a:xfrm>
                <a:off x="1557338" y="2403477"/>
                <a:ext cx="2103437" cy="304482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2076 w 21600"/>
                  <a:gd name="T25" fmla="*/ 5664 h 21600"/>
                  <a:gd name="T26" fmla="*/ 20203 w 21600"/>
                  <a:gd name="T27" fmla="*/ 1598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4F81BD"/>
              </a:solidFill>
              <a:ln w="28575">
                <a:solidFill>
                  <a:srgbClr val="000000"/>
                </a:solidFill>
                <a:miter lim="800000"/>
                <a:headEnd/>
                <a:tailEnd/>
              </a:ln>
              <a:scene3d>
                <a:camera prst="orthographicFront"/>
                <a:lightRig rig="threePt" dir="t"/>
              </a:scene3d>
              <a:sp3d>
                <a:bevelT/>
              </a:sp3d>
            </p:spPr>
            <p:txBody>
              <a:bodyPr/>
              <a:lstStyle/>
              <a:p>
                <a:pPr>
                  <a:defRPr/>
                </a:pPr>
                <a:endParaRPr lang="en-US" sz="1600">
                  <a:solidFill>
                    <a:srgbClr val="000000"/>
                  </a:solidFill>
                  <a:latin typeface="Arial" charset="0"/>
                  <a:cs typeface="Arial" charset="0"/>
                </a:endParaRPr>
              </a:p>
            </p:txBody>
          </p:sp>
          <p:sp>
            <p:nvSpPr>
              <p:cNvPr id="17" name="Text Box 35"/>
              <p:cNvSpPr txBox="1">
                <a:spLocks noChangeArrowheads="1"/>
              </p:cNvSpPr>
              <p:nvPr/>
            </p:nvSpPr>
            <p:spPr bwMode="auto">
              <a:xfrm>
                <a:off x="1890257" y="3210837"/>
                <a:ext cx="1463749" cy="433765"/>
              </a:xfrm>
              <a:prstGeom prst="rect">
                <a:avLst/>
              </a:prstGeom>
              <a:noFill/>
              <a:ln w="9525">
                <a:noFill/>
                <a:miter lim="800000"/>
                <a:headEnd/>
                <a:tailEnd/>
              </a:ln>
            </p:spPr>
            <p:txBody>
              <a:bodyPr>
                <a:spAutoFit/>
              </a:bodyPr>
              <a:lstStyle/>
              <a:p>
                <a:pPr algn="ctr">
                  <a:defRPr/>
                </a:pPr>
                <a:r>
                  <a:rPr lang="en-US" sz="2000" dirty="0">
                    <a:solidFill>
                      <a:srgbClr val="000000"/>
                    </a:solidFill>
                    <a:latin typeface="Futura Bk"/>
                    <a:cs typeface="Arial" charset="0"/>
                  </a:rPr>
                  <a:t>Marketing</a:t>
                </a:r>
              </a:p>
            </p:txBody>
          </p:sp>
        </p:grpSp>
      </p:grpSp>
    </p:spTree>
  </p:cSld>
  <p:clrMapOvr>
    <a:masterClrMapping/>
  </p:clrMapOvr>
  <p:transition advTm="437">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2400" b="1">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2400" b="1">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2400" b="1">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2400" b="1">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dirty="0">
                <a:solidFill>
                  <a:srgbClr val="FFFFFF"/>
                </a:solidFill>
                <a:latin typeface="Garamond" pitchFamily="18" charset="0"/>
              </a:rPr>
              <a:t>Operations Strategy</a:t>
            </a:r>
          </a:p>
          <a:p>
            <a:pPr algn="ctr" eaLnBrk="0" hangingPunct="0">
              <a:spcBef>
                <a:spcPct val="50000"/>
              </a:spcBef>
            </a:pPr>
            <a:r>
              <a:rPr lang="en-US" sz="3600" b="1" dirty="0" smtClean="0">
                <a:solidFill>
                  <a:srgbClr val="FF3300"/>
                </a:solidFill>
                <a:latin typeface="Garamond" pitchFamily="18" charset="0"/>
              </a:rPr>
              <a:t>Demand Management</a:t>
            </a:r>
            <a:endParaRPr lang="en-US" sz="3600" b="1" dirty="0">
              <a:solidFill>
                <a:srgbClr val="FF3300"/>
              </a:solidFill>
              <a:latin typeface="Garamond" pitchFamily="18" charset="0"/>
            </a:endParaRP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Product introduction and variety challenges</a:t>
            </a:r>
          </a:p>
          <a:p>
            <a:pPr eaLnBrk="1" hangingPunct="1">
              <a:buClr>
                <a:srgbClr val="FF3300"/>
              </a:buClr>
            </a:pPr>
            <a:r>
              <a:rPr lang="en-US" dirty="0" smtClean="0">
                <a:solidFill>
                  <a:schemeClr val="bg1"/>
                </a:solidFill>
              </a:rPr>
              <a:t>Variety strategy:</a:t>
            </a:r>
          </a:p>
          <a:p>
            <a:pPr lvl="1" eaLnBrk="1" hangingPunct="1">
              <a:buClr>
                <a:srgbClr val="FF3300"/>
              </a:buClr>
              <a:buFont typeface="Wingdings" pitchFamily="2" charset="2"/>
              <a:buChar char="Ø"/>
            </a:pPr>
            <a:r>
              <a:rPr lang="en-US" sz="2800" dirty="0" smtClean="0">
                <a:solidFill>
                  <a:srgbClr val="FF0000"/>
                </a:solidFill>
              </a:rPr>
              <a:t>Pre-launch operating system design</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439738" y="1041400"/>
          <a:ext cx="7754937" cy="5495925"/>
        </p:xfrm>
        <a:graphic>
          <a:graphicData uri="http://schemas.openxmlformats.org/drawingml/2006/table">
            <a:tbl>
              <a:tblPr>
                <a:tableStyleId>{08FB837D-C827-4EFA-A057-4D05807E0F7C}</a:tableStyleId>
              </a:tblPr>
              <a:tblGrid>
                <a:gridCol w="1550987"/>
                <a:gridCol w="1550988"/>
                <a:gridCol w="1550987"/>
                <a:gridCol w="1550988"/>
                <a:gridCol w="1550987"/>
              </a:tblGrid>
              <a:tr h="612775">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endParaRPr kumimoji="0" lang="en-US" sz="2000" b="0" i="0" u="none" strike="noStrike" cap="none" normalizeH="0" baseline="0" dirty="0" smtClean="0">
                        <a:ln>
                          <a:noFill/>
                        </a:ln>
                        <a:solidFill>
                          <a:schemeClr val="tx1"/>
                        </a:solidFill>
                        <a:effectLst/>
                        <a:latin typeface="Times New Roman" charset="0"/>
                        <a:ea typeface="ＭＳ Ｐゴシック" charset="-128"/>
                        <a:cs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2000" u="none" strike="noStrike" cap="none" normalizeH="0" baseline="0" smtClean="0">
                          <a:ln>
                            <a:noFill/>
                          </a:ln>
                          <a:effectLst/>
                        </a:rPr>
                        <a:t>Cannondale</a:t>
                      </a:r>
                      <a:endParaRPr kumimoji="0" lang="en-US" sz="20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2000" u="none" strike="noStrike" cap="none" normalizeH="0" baseline="0" smtClean="0">
                          <a:ln>
                            <a:noFill/>
                          </a:ln>
                          <a:effectLst/>
                        </a:rPr>
                        <a:t>Specialized</a:t>
                      </a:r>
                      <a:endParaRPr kumimoji="0" lang="en-US" sz="20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2000" u="none" strike="noStrike" cap="none" normalizeH="0" baseline="0" smtClean="0">
                          <a:ln>
                            <a:noFill/>
                          </a:ln>
                          <a:effectLst/>
                        </a:rPr>
                        <a:t>VooDoo</a:t>
                      </a:r>
                      <a:endParaRPr kumimoji="0" lang="en-US" sz="20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2000" u="none" strike="noStrike" cap="none" normalizeH="0" baseline="0" smtClean="0">
                          <a:ln>
                            <a:noFill/>
                          </a:ln>
                          <a:effectLst/>
                        </a:rPr>
                        <a:t>National</a:t>
                      </a:r>
                      <a:endParaRPr kumimoji="0" lang="en-US" sz="20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r>
              <a:tr h="612775">
                <a:tc>
                  <a:txBody>
                    <a:bodyPr/>
                    <a:lstStyle/>
                    <a:p>
                      <a:pPr marL="0" marR="0" lvl="0" indent="0" algn="l" defTabSz="914400" rtl="0" eaLnBrk="1" fontAlgn="base" latinLnBrk="0" hangingPunct="1">
                        <a:lnSpc>
                          <a:spcPct val="200000"/>
                        </a:lnSpc>
                        <a:spcBef>
                          <a:spcPts val="13"/>
                        </a:spcBef>
                        <a:spcAft>
                          <a:spcPts val="13"/>
                        </a:spcAft>
                        <a:buClrTx/>
                        <a:buSzTx/>
                        <a:buFontTx/>
                        <a:buNone/>
                        <a:tabLst/>
                      </a:pPr>
                      <a:r>
                        <a:rPr kumimoji="0" lang="en-US" sz="2000" u="none" strike="noStrike" cap="none" normalizeH="0" baseline="0" smtClean="0">
                          <a:ln>
                            <a:noFill/>
                          </a:ln>
                          <a:effectLst/>
                        </a:rPr>
                        <a:t>End Items</a:t>
                      </a:r>
                      <a:endParaRPr kumimoji="0" lang="en-US" sz="20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smtClean="0">
                          <a:ln>
                            <a:noFill/>
                          </a:ln>
                          <a:effectLst/>
                        </a:rPr>
                        <a:t>110</a:t>
                      </a:r>
                      <a:endParaRPr kumimoji="0" lang="en-US" sz="16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smtClean="0">
                          <a:ln>
                            <a:noFill/>
                          </a:ln>
                          <a:effectLst/>
                        </a:rPr>
                        <a:t>134</a:t>
                      </a:r>
                      <a:endParaRPr kumimoji="0" lang="en-US" sz="16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smtClean="0">
                          <a:ln>
                            <a:noFill/>
                          </a:ln>
                          <a:effectLst/>
                        </a:rPr>
                        <a:t>1728</a:t>
                      </a:r>
                      <a:endParaRPr kumimoji="0" lang="en-US" sz="16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smtClean="0">
                          <a:ln>
                            <a:noFill/>
                          </a:ln>
                          <a:effectLst/>
                        </a:rPr>
                        <a:t>6240</a:t>
                      </a:r>
                      <a:endParaRPr kumimoji="0" lang="en-US" sz="16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r>
              <a:tr h="833837">
                <a:tc>
                  <a:txBody>
                    <a:bodyPr/>
                    <a:lstStyle/>
                    <a:p>
                      <a:pPr marL="0" marR="0" lvl="0" indent="0" algn="l" defTabSz="914400" rtl="0" eaLnBrk="1" fontAlgn="base" latinLnBrk="0" hangingPunct="1">
                        <a:lnSpc>
                          <a:spcPct val="200000"/>
                        </a:lnSpc>
                        <a:spcBef>
                          <a:spcPts val="13"/>
                        </a:spcBef>
                        <a:spcAft>
                          <a:spcPts val="13"/>
                        </a:spcAft>
                        <a:buClrTx/>
                        <a:buSzTx/>
                        <a:buFontTx/>
                        <a:buNone/>
                        <a:tabLst/>
                      </a:pPr>
                      <a:r>
                        <a:rPr kumimoji="0" lang="en-US" sz="2000" u="none" strike="noStrike" cap="none" normalizeH="0" baseline="0" smtClean="0">
                          <a:ln>
                            <a:noFill/>
                          </a:ln>
                          <a:effectLst/>
                        </a:rPr>
                        <a:t>Frame Geometries</a:t>
                      </a:r>
                      <a:endParaRPr kumimoji="0" lang="en-US" sz="20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dirty="0" smtClean="0">
                          <a:ln>
                            <a:noFill/>
                          </a:ln>
                          <a:effectLst/>
                        </a:rPr>
                        <a:t>12</a:t>
                      </a:r>
                      <a:endParaRPr kumimoji="0" lang="en-US" sz="1600" b="1" i="0" u="none" strike="noStrike" cap="none" normalizeH="0" baseline="0" dirty="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smtClean="0">
                          <a:ln>
                            <a:noFill/>
                          </a:ln>
                          <a:effectLst/>
                        </a:rPr>
                        <a:t>6</a:t>
                      </a:r>
                      <a:endParaRPr kumimoji="0" lang="en-US" sz="16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smtClean="0">
                          <a:ln>
                            <a:noFill/>
                          </a:ln>
                          <a:effectLst/>
                        </a:rPr>
                        <a:t>2</a:t>
                      </a:r>
                      <a:endParaRPr kumimoji="0" lang="en-US" sz="16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smtClean="0">
                          <a:ln>
                            <a:noFill/>
                          </a:ln>
                          <a:effectLst/>
                        </a:rPr>
                        <a:t>3</a:t>
                      </a:r>
                      <a:endParaRPr kumimoji="0" lang="en-US" sz="16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r>
              <a:tr h="612775">
                <a:tc>
                  <a:txBody>
                    <a:bodyPr/>
                    <a:lstStyle/>
                    <a:p>
                      <a:pPr marL="0" marR="0" lvl="0" indent="0" algn="l" defTabSz="914400" rtl="0" eaLnBrk="1" fontAlgn="base" latinLnBrk="0" hangingPunct="1">
                        <a:lnSpc>
                          <a:spcPct val="200000"/>
                        </a:lnSpc>
                        <a:spcBef>
                          <a:spcPts val="13"/>
                        </a:spcBef>
                        <a:spcAft>
                          <a:spcPts val="13"/>
                        </a:spcAft>
                        <a:buClrTx/>
                        <a:buSzTx/>
                        <a:buFontTx/>
                        <a:buNone/>
                        <a:tabLst/>
                      </a:pPr>
                      <a:r>
                        <a:rPr kumimoji="0" lang="en-US" sz="2000" u="none" strike="noStrike" cap="none" normalizeH="0" baseline="0" smtClean="0">
                          <a:ln>
                            <a:noFill/>
                          </a:ln>
                          <a:effectLst/>
                        </a:rPr>
                        <a:t>Materials</a:t>
                      </a:r>
                      <a:endParaRPr kumimoji="0" lang="en-US" sz="20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smtClean="0">
                          <a:ln>
                            <a:noFill/>
                          </a:ln>
                          <a:effectLst/>
                        </a:rPr>
                        <a:t>1</a:t>
                      </a:r>
                      <a:endParaRPr kumimoji="0" lang="en-US" sz="16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smtClean="0">
                          <a:ln>
                            <a:noFill/>
                          </a:ln>
                          <a:effectLst/>
                        </a:rPr>
                        <a:t>6 (3 basic)</a:t>
                      </a:r>
                      <a:endParaRPr kumimoji="0" lang="en-US" sz="1600" b="1"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smtClean="0">
                          <a:ln>
                            <a:noFill/>
                          </a:ln>
                          <a:effectLst/>
                        </a:rPr>
                        <a:t>3</a:t>
                      </a:r>
                      <a:endParaRPr kumimoji="0" lang="en-US" sz="16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smtClean="0">
                          <a:ln>
                            <a:noFill/>
                          </a:ln>
                          <a:effectLst/>
                        </a:rPr>
                        <a:t>2</a:t>
                      </a:r>
                      <a:endParaRPr kumimoji="0" lang="en-US" sz="16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r>
              <a:tr h="1008063">
                <a:tc>
                  <a:txBody>
                    <a:bodyPr/>
                    <a:lstStyle/>
                    <a:p>
                      <a:pPr marL="0" marR="0" lvl="0" indent="0" algn="l" defTabSz="914400" rtl="0" eaLnBrk="1" fontAlgn="base" latinLnBrk="0" hangingPunct="1">
                        <a:lnSpc>
                          <a:spcPct val="200000"/>
                        </a:lnSpc>
                        <a:spcBef>
                          <a:spcPts val="13"/>
                        </a:spcBef>
                        <a:spcAft>
                          <a:spcPts val="13"/>
                        </a:spcAft>
                        <a:buClrTx/>
                        <a:buSzTx/>
                        <a:buFontTx/>
                        <a:buNone/>
                        <a:tabLst/>
                      </a:pPr>
                      <a:r>
                        <a:rPr kumimoji="0" lang="en-US" sz="2000" u="none" strike="noStrike" cap="none" normalizeH="0" baseline="0" smtClean="0">
                          <a:ln>
                            <a:noFill/>
                          </a:ln>
                          <a:effectLst/>
                        </a:rPr>
                        <a:t>Component per frame </a:t>
                      </a:r>
                      <a:endParaRPr kumimoji="0" lang="en-US" sz="20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smtClean="0">
                          <a:ln>
                            <a:noFill/>
                          </a:ln>
                          <a:effectLst/>
                        </a:rPr>
                        <a:t>2</a:t>
                      </a:r>
                      <a:endParaRPr kumimoji="0" lang="en-US" sz="16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smtClean="0">
                          <a:ln>
                            <a:noFill/>
                          </a:ln>
                          <a:effectLst/>
                        </a:rPr>
                        <a:t>1.4</a:t>
                      </a:r>
                      <a:endParaRPr kumimoji="0" lang="en-US" sz="16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smtClean="0">
                          <a:ln>
                            <a:noFill/>
                          </a:ln>
                          <a:effectLst/>
                        </a:rPr>
                        <a:t>48</a:t>
                      </a:r>
                      <a:endParaRPr kumimoji="0" lang="en-US" sz="1600" b="1"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smtClean="0">
                          <a:ln>
                            <a:noFill/>
                          </a:ln>
                          <a:effectLst/>
                        </a:rPr>
                        <a:t>6</a:t>
                      </a:r>
                      <a:endParaRPr kumimoji="0" lang="en-US" sz="16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r>
              <a:tr h="612775">
                <a:tc>
                  <a:txBody>
                    <a:bodyPr/>
                    <a:lstStyle/>
                    <a:p>
                      <a:pPr marL="0" marR="0" lvl="0" indent="0" algn="l" defTabSz="914400" rtl="0" eaLnBrk="1" fontAlgn="base" latinLnBrk="0" hangingPunct="1">
                        <a:lnSpc>
                          <a:spcPct val="200000"/>
                        </a:lnSpc>
                        <a:spcBef>
                          <a:spcPts val="13"/>
                        </a:spcBef>
                        <a:spcAft>
                          <a:spcPts val="13"/>
                        </a:spcAft>
                        <a:buClrTx/>
                        <a:buSzTx/>
                        <a:buFontTx/>
                        <a:buNone/>
                        <a:tabLst/>
                      </a:pPr>
                      <a:r>
                        <a:rPr kumimoji="0" lang="en-US" sz="2000" u="none" strike="noStrike" cap="none" normalizeH="0" baseline="0" smtClean="0">
                          <a:ln>
                            <a:noFill/>
                          </a:ln>
                          <a:effectLst/>
                        </a:rPr>
                        <a:t>Colors per model</a:t>
                      </a:r>
                      <a:endParaRPr kumimoji="0" lang="en-US" sz="20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smtClean="0">
                          <a:ln>
                            <a:noFill/>
                          </a:ln>
                          <a:effectLst/>
                        </a:rPr>
                        <a:t>1.25</a:t>
                      </a:r>
                      <a:endParaRPr kumimoji="0" lang="en-US" sz="16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smtClean="0">
                          <a:ln>
                            <a:noFill/>
                          </a:ln>
                          <a:effectLst/>
                        </a:rPr>
                        <a:t>1.25</a:t>
                      </a:r>
                      <a:endParaRPr kumimoji="0" lang="en-US" sz="16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smtClean="0">
                          <a:ln>
                            <a:noFill/>
                          </a:ln>
                          <a:effectLst/>
                        </a:rPr>
                        <a:t>1</a:t>
                      </a:r>
                      <a:endParaRPr kumimoji="0" lang="en-US" sz="16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dirty="0" smtClean="0">
                          <a:ln>
                            <a:noFill/>
                          </a:ln>
                          <a:effectLst/>
                        </a:rPr>
                        <a:t>104</a:t>
                      </a:r>
                      <a:endParaRPr kumimoji="0" lang="en-US" sz="1600" b="1" i="0" u="none" strike="noStrike" cap="none" normalizeH="0" baseline="0" dirty="0" smtClean="0">
                        <a:ln>
                          <a:noFill/>
                        </a:ln>
                        <a:solidFill>
                          <a:schemeClr val="tx1"/>
                        </a:solidFill>
                        <a:effectLst/>
                        <a:latin typeface="Optima" charset="0"/>
                        <a:ea typeface="Times New Roman" charset="0"/>
                      </a:endParaRPr>
                    </a:p>
                  </a:txBody>
                  <a:tcPr marL="19050" marR="19050" marT="0" marB="0" horzOverflow="overflow"/>
                </a:tc>
              </a:tr>
            </a:tbl>
          </a:graphicData>
        </a:graphic>
      </p:graphicFrame>
      <p:sp>
        <p:nvSpPr>
          <p:cNvPr id="36897" name="Title 1"/>
          <p:cNvSpPr>
            <a:spLocks noGrp="1"/>
          </p:cNvSpPr>
          <p:nvPr>
            <p:ph type="title"/>
          </p:nvPr>
        </p:nvSpPr>
        <p:spPr/>
        <p:txBody>
          <a:bodyPr/>
          <a:lstStyle/>
          <a:p>
            <a:r>
              <a:rPr lang="en-US" smtClean="0">
                <a:latin typeface="Optima" charset="0"/>
              </a:rPr>
              <a:t>Who offers the most variety?</a:t>
            </a:r>
          </a:p>
        </p:txBody>
      </p:sp>
      <p:graphicFrame>
        <p:nvGraphicFramePr>
          <p:cNvPr id="8" name="Table 7"/>
          <p:cNvGraphicFramePr>
            <a:graphicFrameLocks noGrp="1"/>
          </p:cNvGraphicFramePr>
          <p:nvPr/>
        </p:nvGraphicFramePr>
        <p:xfrm>
          <a:off x="439738" y="1041400"/>
          <a:ext cx="7754937" cy="1225550"/>
        </p:xfrm>
        <a:graphic>
          <a:graphicData uri="http://schemas.openxmlformats.org/drawingml/2006/table">
            <a:tbl>
              <a:tblPr>
                <a:tableStyleId>{284E427A-3D55-4303-BF80-6455036E1DE7}</a:tableStyleId>
              </a:tblPr>
              <a:tblGrid>
                <a:gridCol w="1550987"/>
                <a:gridCol w="1550988"/>
                <a:gridCol w="1550987"/>
                <a:gridCol w="1550988"/>
                <a:gridCol w="1550987"/>
              </a:tblGrid>
              <a:tr h="612775">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endParaRPr kumimoji="0" lang="en-US" sz="2000" b="0" i="0" u="none" strike="noStrike" cap="none" normalizeH="0" baseline="0" dirty="0" smtClean="0">
                        <a:ln>
                          <a:noFill/>
                        </a:ln>
                        <a:solidFill>
                          <a:schemeClr val="tx1"/>
                        </a:solidFill>
                        <a:effectLst/>
                        <a:latin typeface="Times New Roman" charset="0"/>
                        <a:ea typeface="ＭＳ Ｐゴシック" charset="-128"/>
                        <a:cs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2000" u="none" strike="noStrike" cap="none" normalizeH="0" baseline="0" smtClean="0">
                          <a:ln>
                            <a:noFill/>
                          </a:ln>
                          <a:effectLst/>
                        </a:rPr>
                        <a:t>Cannondale</a:t>
                      </a:r>
                      <a:endParaRPr kumimoji="0" lang="en-US" sz="20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2000" u="none" strike="noStrike" cap="none" normalizeH="0" baseline="0" smtClean="0">
                          <a:ln>
                            <a:noFill/>
                          </a:ln>
                          <a:effectLst/>
                        </a:rPr>
                        <a:t>Specialized</a:t>
                      </a:r>
                      <a:endParaRPr kumimoji="0" lang="en-US" sz="20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2000" u="none" strike="noStrike" cap="none" normalizeH="0" baseline="0" smtClean="0">
                          <a:ln>
                            <a:noFill/>
                          </a:ln>
                          <a:effectLst/>
                        </a:rPr>
                        <a:t>VooDoo</a:t>
                      </a:r>
                      <a:endParaRPr kumimoji="0" lang="en-US" sz="20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2000" u="none" strike="noStrike" cap="none" normalizeH="0" baseline="0" smtClean="0">
                          <a:ln>
                            <a:noFill/>
                          </a:ln>
                          <a:effectLst/>
                        </a:rPr>
                        <a:t>National</a:t>
                      </a:r>
                      <a:endParaRPr kumimoji="0" lang="en-US" sz="20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r>
              <a:tr h="612775">
                <a:tc>
                  <a:txBody>
                    <a:bodyPr/>
                    <a:lstStyle/>
                    <a:p>
                      <a:pPr marL="0" marR="0" lvl="0" indent="0" algn="l" defTabSz="914400" rtl="0" eaLnBrk="1" fontAlgn="base" latinLnBrk="0" hangingPunct="1">
                        <a:lnSpc>
                          <a:spcPct val="200000"/>
                        </a:lnSpc>
                        <a:spcBef>
                          <a:spcPts val="13"/>
                        </a:spcBef>
                        <a:spcAft>
                          <a:spcPts val="13"/>
                        </a:spcAft>
                        <a:buClrTx/>
                        <a:buSzTx/>
                        <a:buFontTx/>
                        <a:buNone/>
                        <a:tabLst/>
                      </a:pPr>
                      <a:r>
                        <a:rPr kumimoji="0" lang="en-US" sz="2000" u="none" strike="noStrike" cap="none" normalizeH="0" baseline="0" smtClean="0">
                          <a:ln>
                            <a:noFill/>
                          </a:ln>
                          <a:effectLst/>
                        </a:rPr>
                        <a:t>End Items</a:t>
                      </a:r>
                      <a:endParaRPr kumimoji="0" lang="en-US" sz="20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dirty="0" smtClean="0">
                          <a:ln>
                            <a:noFill/>
                          </a:ln>
                          <a:effectLst/>
                        </a:rPr>
                        <a:t>110</a:t>
                      </a:r>
                      <a:endParaRPr kumimoji="0" lang="en-US" sz="1600" b="0" i="0" u="none" strike="noStrike" cap="none" normalizeH="0" baseline="0" dirty="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smtClean="0">
                          <a:ln>
                            <a:noFill/>
                          </a:ln>
                          <a:effectLst/>
                        </a:rPr>
                        <a:t>134</a:t>
                      </a:r>
                      <a:endParaRPr kumimoji="0" lang="en-US" sz="16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smtClean="0">
                          <a:ln>
                            <a:noFill/>
                          </a:ln>
                          <a:effectLst/>
                        </a:rPr>
                        <a:t>1728</a:t>
                      </a:r>
                      <a:endParaRPr kumimoji="0" lang="en-US" sz="1600" b="0" i="0" u="none" strike="noStrike" cap="none" normalizeH="0" baseline="0" smtClean="0">
                        <a:ln>
                          <a:noFill/>
                        </a:ln>
                        <a:solidFill>
                          <a:schemeClr val="tx1"/>
                        </a:solidFill>
                        <a:effectLst/>
                        <a:latin typeface="Optima" charset="0"/>
                        <a:ea typeface="Times New Roman" charset="0"/>
                      </a:endParaRPr>
                    </a:p>
                  </a:txBody>
                  <a:tcPr marL="19050" marR="19050" marT="0" marB="0" horzOverflow="overflow"/>
                </a:tc>
                <a:tc>
                  <a:txBody>
                    <a:bodyPr/>
                    <a:lstStyle/>
                    <a:p>
                      <a:pPr marL="0" marR="0" lvl="0" indent="0" algn="ctr" defTabSz="914400" rtl="0" eaLnBrk="1" fontAlgn="base" latinLnBrk="0" hangingPunct="1">
                        <a:lnSpc>
                          <a:spcPct val="200000"/>
                        </a:lnSpc>
                        <a:spcBef>
                          <a:spcPts val="13"/>
                        </a:spcBef>
                        <a:spcAft>
                          <a:spcPts val="13"/>
                        </a:spcAft>
                        <a:buClrTx/>
                        <a:buSzTx/>
                        <a:buFontTx/>
                        <a:buNone/>
                        <a:tabLst/>
                      </a:pPr>
                      <a:r>
                        <a:rPr kumimoji="0" lang="en-US" sz="1600" u="none" strike="noStrike" cap="none" normalizeH="0" baseline="0" dirty="0" smtClean="0">
                          <a:ln>
                            <a:noFill/>
                          </a:ln>
                          <a:effectLst/>
                        </a:rPr>
                        <a:t>6240</a:t>
                      </a:r>
                      <a:endParaRPr kumimoji="0" lang="en-US" sz="1600" b="0" i="0" u="none" strike="noStrike" cap="none" normalizeH="0" baseline="0" dirty="0" smtClean="0">
                        <a:ln>
                          <a:noFill/>
                        </a:ln>
                        <a:solidFill>
                          <a:schemeClr val="tx1"/>
                        </a:solidFill>
                        <a:effectLst/>
                        <a:latin typeface="Optima" charset="0"/>
                        <a:ea typeface="Times New Roman" charset="0"/>
                      </a:endParaRPr>
                    </a:p>
                  </a:txBody>
                  <a:tcPr marL="19050" marR="19050" marT="0" marB="0" horzOverflow="overflow"/>
                </a:tc>
              </a:tr>
            </a:tbl>
          </a:graphicData>
        </a:graphic>
      </p:graphicFrame>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itle 1"/>
          <p:cNvSpPr>
            <a:spLocks noGrp="1"/>
          </p:cNvSpPr>
          <p:nvPr>
            <p:ph type="title"/>
          </p:nvPr>
        </p:nvSpPr>
        <p:spPr/>
        <p:txBody>
          <a:bodyPr/>
          <a:lstStyle/>
          <a:p>
            <a:r>
              <a:rPr lang="en-US" smtClean="0">
                <a:latin typeface="Optima" charset="0"/>
              </a:rPr>
              <a:t>The Bike Supply Chain</a:t>
            </a:r>
          </a:p>
        </p:txBody>
      </p:sp>
      <p:graphicFrame>
        <p:nvGraphicFramePr>
          <p:cNvPr id="38914" name="Object 2"/>
          <p:cNvGraphicFramePr>
            <a:graphicFrameLocks noChangeAspect="1"/>
          </p:cNvGraphicFramePr>
          <p:nvPr/>
        </p:nvGraphicFramePr>
        <p:xfrm>
          <a:off x="114300" y="1168400"/>
          <a:ext cx="9029700" cy="5291138"/>
        </p:xfrm>
        <a:graphic>
          <a:graphicData uri="http://schemas.openxmlformats.org/presentationml/2006/ole">
            <p:oleObj spid="_x0000_s558082" name="Document" r:id="rId4" imgW="17604657" imgH="12460439" progId="Word.Document.8">
              <p:embed/>
            </p:oleObj>
          </a:graphicData>
        </a:graphic>
      </p:graphicFrame>
    </p:spTree>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smtClean="0">
                <a:latin typeface="Optima" charset="0"/>
              </a:rPr>
              <a:t>Summary of Variety Strategies </a:t>
            </a:r>
          </a:p>
        </p:txBody>
      </p:sp>
      <p:graphicFrame>
        <p:nvGraphicFramePr>
          <p:cNvPr id="4" name="Table 3"/>
          <p:cNvGraphicFramePr>
            <a:graphicFrameLocks noGrp="1"/>
          </p:cNvGraphicFramePr>
          <p:nvPr/>
        </p:nvGraphicFramePr>
        <p:xfrm>
          <a:off x="474663" y="1211263"/>
          <a:ext cx="8297335" cy="5286991"/>
        </p:xfrm>
        <a:graphic>
          <a:graphicData uri="http://schemas.openxmlformats.org/drawingml/2006/table">
            <a:tbl>
              <a:tblPr firstRow="1" bandRow="1">
                <a:tableStyleId>{21E4AEA4-8DFA-4A89-87EB-49C32662AFE0}</a:tableStyleId>
              </a:tblPr>
              <a:tblGrid>
                <a:gridCol w="1659467"/>
                <a:gridCol w="1659467"/>
                <a:gridCol w="1659467"/>
                <a:gridCol w="1659467"/>
                <a:gridCol w="1659467"/>
              </a:tblGrid>
              <a:tr h="575959">
                <a:tc>
                  <a:txBody>
                    <a:bodyPr/>
                    <a:lstStyle/>
                    <a:p>
                      <a:pPr algn="l" fontAlgn="t"/>
                      <a:endParaRPr lang="en-US" sz="1400" b="1" i="0" u="none" strike="noStrike" dirty="0">
                        <a:latin typeface="Optima"/>
                        <a:cs typeface="Optima"/>
                      </a:endParaRPr>
                    </a:p>
                  </a:txBody>
                  <a:tcPr marL="12700" marR="12700" marT="12700" marB="0"/>
                </a:tc>
                <a:tc>
                  <a:txBody>
                    <a:bodyPr/>
                    <a:lstStyle/>
                    <a:p>
                      <a:pPr algn="ctr" fontAlgn="t"/>
                      <a:r>
                        <a:rPr lang="en-US" sz="1400" b="1" i="0" u="none" strike="noStrike" dirty="0">
                          <a:latin typeface="Optima"/>
                          <a:cs typeface="Optima"/>
                        </a:rPr>
                        <a:t>Cannondale</a:t>
                      </a:r>
                    </a:p>
                  </a:txBody>
                  <a:tcPr marL="12700" marR="12700" marT="12700" marB="0"/>
                </a:tc>
                <a:tc>
                  <a:txBody>
                    <a:bodyPr/>
                    <a:lstStyle/>
                    <a:p>
                      <a:pPr algn="ctr" fontAlgn="t"/>
                      <a:r>
                        <a:rPr lang="en-US" sz="1400" b="1" i="0" u="none" strike="noStrike" dirty="0">
                          <a:latin typeface="Optima"/>
                          <a:cs typeface="Optima"/>
                        </a:rPr>
                        <a:t>Specialized</a:t>
                      </a:r>
                    </a:p>
                  </a:txBody>
                  <a:tcPr marL="12700" marR="12700" marT="12700" marB="0"/>
                </a:tc>
                <a:tc>
                  <a:txBody>
                    <a:bodyPr/>
                    <a:lstStyle/>
                    <a:p>
                      <a:pPr algn="ctr" fontAlgn="t"/>
                      <a:r>
                        <a:rPr lang="en-US" sz="1400" b="1" i="0" u="none" strike="noStrike" dirty="0" err="1">
                          <a:latin typeface="Optima"/>
                          <a:cs typeface="Optima"/>
                        </a:rPr>
                        <a:t>VooDoo</a:t>
                      </a:r>
                      <a:endParaRPr lang="en-US" sz="1400" b="1" i="0" u="none" strike="noStrike" dirty="0">
                        <a:latin typeface="Optima"/>
                        <a:cs typeface="Optima"/>
                      </a:endParaRPr>
                    </a:p>
                  </a:txBody>
                  <a:tcPr marL="12700" marR="12700" marT="12700" marB="0"/>
                </a:tc>
                <a:tc>
                  <a:txBody>
                    <a:bodyPr/>
                    <a:lstStyle/>
                    <a:p>
                      <a:pPr algn="ctr" fontAlgn="t"/>
                      <a:r>
                        <a:rPr lang="en-US" sz="1400" b="1" i="0" u="none" strike="noStrike" dirty="0">
                          <a:latin typeface="Optima"/>
                          <a:cs typeface="Optima"/>
                        </a:rPr>
                        <a:t>National</a:t>
                      </a:r>
                    </a:p>
                  </a:txBody>
                  <a:tcPr marL="12700" marR="12700" marT="12700" marB="0"/>
                </a:tc>
              </a:tr>
              <a:tr h="575959">
                <a:tc>
                  <a:txBody>
                    <a:bodyPr/>
                    <a:lstStyle/>
                    <a:p>
                      <a:pPr algn="l" fontAlgn="t"/>
                      <a:r>
                        <a:rPr lang="en-US" sz="1400" b="1" i="0" u="none" strike="noStrike" dirty="0">
                          <a:latin typeface="Optima"/>
                          <a:cs typeface="Optima"/>
                        </a:rPr>
                        <a:t>Key Dimensions of Variety</a:t>
                      </a:r>
                    </a:p>
                  </a:txBody>
                  <a:tcPr marL="12700" marR="12700" marT="12700" marB="0"/>
                </a:tc>
                <a:tc>
                  <a:txBody>
                    <a:bodyPr/>
                    <a:lstStyle/>
                    <a:p>
                      <a:pPr algn="ctr" fontAlgn="t"/>
                      <a:r>
                        <a:rPr lang="en-US" sz="1400" b="0" i="0" u="none" strike="noStrike">
                          <a:latin typeface="Optima"/>
                          <a:cs typeface="Optima"/>
                        </a:rPr>
                        <a:t>Frame Geometry</a:t>
                      </a:r>
                    </a:p>
                  </a:txBody>
                  <a:tcPr marL="12700" marR="12700" marT="12700" marB="0"/>
                </a:tc>
                <a:tc>
                  <a:txBody>
                    <a:bodyPr/>
                    <a:lstStyle/>
                    <a:p>
                      <a:pPr algn="ctr" fontAlgn="t"/>
                      <a:r>
                        <a:rPr lang="en-US" sz="1400" b="0" i="0" u="none" strike="noStrike" dirty="0">
                          <a:latin typeface="Optima"/>
                          <a:cs typeface="Optima"/>
                        </a:rPr>
                        <a:t>Frame Material</a:t>
                      </a:r>
                    </a:p>
                  </a:txBody>
                  <a:tcPr marL="12700" marR="12700" marT="12700" marB="0"/>
                </a:tc>
                <a:tc>
                  <a:txBody>
                    <a:bodyPr/>
                    <a:lstStyle/>
                    <a:p>
                      <a:pPr algn="ctr" fontAlgn="t"/>
                      <a:r>
                        <a:rPr lang="en-US" sz="1400" b="0" i="0" u="none" strike="noStrike" dirty="0">
                          <a:latin typeface="Optima"/>
                          <a:cs typeface="Optima"/>
                        </a:rPr>
                        <a:t>Component Group</a:t>
                      </a:r>
                    </a:p>
                  </a:txBody>
                  <a:tcPr marL="12700" marR="12700" marT="12700" marB="0"/>
                </a:tc>
                <a:tc>
                  <a:txBody>
                    <a:bodyPr/>
                    <a:lstStyle/>
                    <a:p>
                      <a:pPr algn="ctr" fontAlgn="t"/>
                      <a:r>
                        <a:rPr lang="en-US" sz="1400" b="0" i="0" u="none" strike="noStrike" dirty="0">
                          <a:latin typeface="Optima"/>
                          <a:cs typeface="Optima"/>
                        </a:rPr>
                        <a:t>Color</a:t>
                      </a:r>
                    </a:p>
                  </a:txBody>
                  <a:tcPr marL="12700" marR="12700" marT="12700" marB="0"/>
                </a:tc>
              </a:tr>
              <a:tr h="729811">
                <a:tc>
                  <a:txBody>
                    <a:bodyPr/>
                    <a:lstStyle/>
                    <a:p>
                      <a:pPr algn="l" fontAlgn="t"/>
                      <a:r>
                        <a:rPr lang="en-US" sz="1400" b="1" i="0" u="none" strike="noStrike">
                          <a:latin typeface="Optima"/>
                          <a:cs typeface="Optima"/>
                        </a:rPr>
                        <a:t>Customer Interface and Distribution Channel</a:t>
                      </a:r>
                    </a:p>
                  </a:txBody>
                  <a:tcPr marL="12700" marR="12700" marT="12700" marB="0"/>
                </a:tc>
                <a:tc>
                  <a:txBody>
                    <a:bodyPr/>
                    <a:lstStyle/>
                    <a:p>
                      <a:pPr algn="l" fontAlgn="t"/>
                      <a:r>
                        <a:rPr lang="en-US" sz="1400" b="0" i="0" u="none" strike="noStrike" dirty="0">
                          <a:latin typeface="Optima"/>
                          <a:cs typeface="Optima"/>
                        </a:rPr>
                        <a:t>Select from retailer stock</a:t>
                      </a:r>
                    </a:p>
                  </a:txBody>
                  <a:tcPr marL="12700" marR="12700" marT="12700" marB="0"/>
                </a:tc>
                <a:tc>
                  <a:txBody>
                    <a:bodyPr/>
                    <a:lstStyle/>
                    <a:p>
                      <a:pPr algn="l" fontAlgn="t"/>
                      <a:r>
                        <a:rPr lang="en-US" sz="1400" b="0" i="0" u="none" strike="noStrike" dirty="0">
                          <a:latin typeface="Optima"/>
                          <a:cs typeface="Optima"/>
                        </a:rPr>
                        <a:t>Select from retailer stock</a:t>
                      </a:r>
                    </a:p>
                  </a:txBody>
                  <a:tcPr marL="12700" marR="12700" marT="12700" marB="0"/>
                </a:tc>
                <a:tc>
                  <a:txBody>
                    <a:bodyPr/>
                    <a:lstStyle/>
                    <a:p>
                      <a:pPr algn="l" fontAlgn="t"/>
                      <a:r>
                        <a:rPr lang="en-US" sz="1400" b="0" i="0" u="none" strike="noStrike">
                          <a:latin typeface="Optima"/>
                          <a:cs typeface="Optima"/>
                        </a:rPr>
                        <a:t>Order through retailer</a:t>
                      </a:r>
                    </a:p>
                  </a:txBody>
                  <a:tcPr marL="12700" marR="12700" marT="12700" marB="0"/>
                </a:tc>
                <a:tc>
                  <a:txBody>
                    <a:bodyPr/>
                    <a:lstStyle/>
                    <a:p>
                      <a:pPr algn="l" fontAlgn="t"/>
                      <a:r>
                        <a:rPr lang="en-US" sz="1400" b="0" i="0" u="none" strike="noStrike">
                          <a:latin typeface="Optima"/>
                          <a:cs typeface="Optima"/>
                        </a:rPr>
                        <a:t>Order through retailer</a:t>
                      </a:r>
                    </a:p>
                  </a:txBody>
                  <a:tcPr marL="12700" marR="12700" marT="12700" marB="0"/>
                </a:tc>
              </a:tr>
              <a:tr h="966506">
                <a:tc>
                  <a:txBody>
                    <a:bodyPr/>
                    <a:lstStyle/>
                    <a:p>
                      <a:pPr algn="l" fontAlgn="t"/>
                      <a:r>
                        <a:rPr lang="en-US" sz="1400" b="1" i="0" u="none" strike="noStrike">
                          <a:latin typeface="Optima"/>
                          <a:cs typeface="Optima"/>
                        </a:rPr>
                        <a:t>Vertical Integration</a:t>
                      </a:r>
                    </a:p>
                  </a:txBody>
                  <a:tcPr marL="12700" marR="12700" marT="12700" marB="0"/>
                </a:tc>
                <a:tc>
                  <a:txBody>
                    <a:bodyPr/>
                    <a:lstStyle/>
                    <a:p>
                      <a:pPr algn="l" fontAlgn="t"/>
                      <a:r>
                        <a:rPr lang="en-US" sz="1400" b="0" i="0" u="none" strike="noStrike">
                          <a:latin typeface="Optima"/>
                          <a:cs typeface="Optima"/>
                        </a:rPr>
                        <a:t>Frame fabrication and some component fabrication integrated</a:t>
                      </a:r>
                    </a:p>
                  </a:txBody>
                  <a:tcPr marL="12700" marR="12700" marT="12700" marB="0"/>
                </a:tc>
                <a:tc>
                  <a:txBody>
                    <a:bodyPr/>
                    <a:lstStyle/>
                    <a:p>
                      <a:pPr algn="l" fontAlgn="t"/>
                      <a:r>
                        <a:rPr lang="en-US" sz="1400" b="0" i="0" u="none" strike="noStrike">
                          <a:latin typeface="Optima"/>
                          <a:cs typeface="Optima"/>
                        </a:rPr>
                        <a:t>Outsource entire bicycle production</a:t>
                      </a:r>
                    </a:p>
                  </a:txBody>
                  <a:tcPr marL="12700" marR="12700" marT="12700" marB="0"/>
                </a:tc>
                <a:tc>
                  <a:txBody>
                    <a:bodyPr/>
                    <a:lstStyle/>
                    <a:p>
                      <a:pPr algn="l" fontAlgn="t"/>
                      <a:r>
                        <a:rPr lang="en-US" sz="1400" b="0" i="0" u="none" strike="noStrike" dirty="0">
                          <a:latin typeface="Optima"/>
                          <a:cs typeface="Optima"/>
                        </a:rPr>
                        <a:t>Outsource frame production Assembly Integrated</a:t>
                      </a:r>
                    </a:p>
                  </a:txBody>
                  <a:tcPr marL="12700" marR="12700" marT="12700" marB="0"/>
                </a:tc>
                <a:tc>
                  <a:txBody>
                    <a:bodyPr/>
                    <a:lstStyle/>
                    <a:p>
                      <a:pPr algn="l" fontAlgn="t"/>
                      <a:r>
                        <a:rPr lang="en-US" sz="1400" b="0" i="0" u="none" strike="noStrike">
                          <a:latin typeface="Optima"/>
                          <a:cs typeface="Optima"/>
                        </a:rPr>
                        <a:t>Frame fabrication and assembly integrated</a:t>
                      </a:r>
                    </a:p>
                  </a:txBody>
                  <a:tcPr marL="12700" marR="12700" marT="12700" marB="0"/>
                </a:tc>
              </a:tr>
              <a:tr h="729811">
                <a:tc>
                  <a:txBody>
                    <a:bodyPr/>
                    <a:lstStyle/>
                    <a:p>
                      <a:pPr algn="l" fontAlgn="t"/>
                      <a:r>
                        <a:rPr lang="en-US" sz="1400" b="1" i="0" u="none" strike="noStrike">
                          <a:latin typeface="Optima"/>
                          <a:cs typeface="Optima"/>
                        </a:rPr>
                        <a:t>Process Technology</a:t>
                      </a:r>
                    </a:p>
                  </a:txBody>
                  <a:tcPr marL="12700" marR="12700" marT="12700" marB="0"/>
                </a:tc>
                <a:tc>
                  <a:txBody>
                    <a:bodyPr/>
                    <a:lstStyle/>
                    <a:p>
                      <a:pPr algn="l" fontAlgn="t"/>
                      <a:r>
                        <a:rPr lang="en-US" sz="1400" b="0" i="0" u="none" strike="noStrike">
                          <a:latin typeface="Optima"/>
                          <a:cs typeface="Optima"/>
                        </a:rPr>
                        <a:t>Laser cutting</a:t>
                      </a:r>
                    </a:p>
                  </a:txBody>
                  <a:tcPr marL="12700" marR="12700" marT="12700" marB="0"/>
                </a:tc>
                <a:tc>
                  <a:txBody>
                    <a:bodyPr/>
                    <a:lstStyle/>
                    <a:p>
                      <a:pPr algn="l" fontAlgn="t"/>
                      <a:r>
                        <a:rPr lang="en-US" sz="1400" b="0" i="0" u="none" strike="noStrike" dirty="0">
                          <a:latin typeface="Optima"/>
                          <a:cs typeface="Optima"/>
                        </a:rPr>
                        <a:t>Conventional dies and fixtures at supplier</a:t>
                      </a:r>
                    </a:p>
                  </a:txBody>
                  <a:tcPr marL="12700" marR="12700" marT="12700" marB="0"/>
                </a:tc>
                <a:tc>
                  <a:txBody>
                    <a:bodyPr/>
                    <a:lstStyle/>
                    <a:p>
                      <a:pPr algn="l" fontAlgn="t"/>
                      <a:r>
                        <a:rPr lang="en-US" sz="1400" b="0" i="0" u="none" strike="noStrike">
                          <a:latin typeface="Optima"/>
                          <a:cs typeface="Optima"/>
                        </a:rPr>
                        <a:t>Conventional dies and fixtures at supplier</a:t>
                      </a:r>
                    </a:p>
                  </a:txBody>
                  <a:tcPr marL="12700" marR="12700" marT="12700" marB="0"/>
                </a:tc>
                <a:tc>
                  <a:txBody>
                    <a:bodyPr/>
                    <a:lstStyle/>
                    <a:p>
                      <a:pPr algn="l" fontAlgn="t"/>
                      <a:r>
                        <a:rPr lang="en-US" sz="1400" b="0" i="0" u="none" strike="noStrike">
                          <a:latin typeface="Optima"/>
                          <a:cs typeface="Optima"/>
                        </a:rPr>
                        <a:t>Robotic frame painting</a:t>
                      </a:r>
                    </a:p>
                  </a:txBody>
                  <a:tcPr marL="12700" marR="12700" marT="12700" marB="0"/>
                </a:tc>
              </a:tr>
              <a:tr h="729811">
                <a:tc>
                  <a:txBody>
                    <a:bodyPr/>
                    <a:lstStyle/>
                    <a:p>
                      <a:pPr algn="l" fontAlgn="t"/>
                      <a:r>
                        <a:rPr lang="en-US" sz="1400" b="1" i="0" u="none" strike="noStrike">
                          <a:latin typeface="Optima"/>
                          <a:cs typeface="Optima"/>
                        </a:rPr>
                        <a:t>Decouple Point:end customer perspective</a:t>
                      </a:r>
                    </a:p>
                  </a:txBody>
                  <a:tcPr marL="12700" marR="12700" marT="12700" marB="0"/>
                </a:tc>
                <a:tc>
                  <a:txBody>
                    <a:bodyPr/>
                    <a:lstStyle/>
                    <a:p>
                      <a:pPr algn="l" fontAlgn="t"/>
                      <a:r>
                        <a:rPr lang="en-US" sz="1400" b="0" i="0" u="none" strike="noStrike">
                          <a:latin typeface="Optima"/>
                          <a:cs typeface="Optima"/>
                        </a:rPr>
                        <a:t>Retailer Stock</a:t>
                      </a:r>
                    </a:p>
                  </a:txBody>
                  <a:tcPr marL="12700" marR="12700" marT="12700" marB="0"/>
                </a:tc>
                <a:tc>
                  <a:txBody>
                    <a:bodyPr/>
                    <a:lstStyle/>
                    <a:p>
                      <a:pPr algn="l" fontAlgn="t"/>
                      <a:r>
                        <a:rPr lang="en-US" sz="1400" b="0" i="0" u="none" strike="noStrike" dirty="0">
                          <a:latin typeface="Optima"/>
                          <a:cs typeface="Optima"/>
                        </a:rPr>
                        <a:t>Retailer Stock</a:t>
                      </a:r>
                    </a:p>
                  </a:txBody>
                  <a:tcPr marL="12700" marR="12700" marT="12700" marB="0"/>
                </a:tc>
                <a:tc>
                  <a:txBody>
                    <a:bodyPr/>
                    <a:lstStyle/>
                    <a:p>
                      <a:pPr algn="l" fontAlgn="t"/>
                      <a:r>
                        <a:rPr lang="en-US" sz="1400" b="0" i="0" u="none" strike="noStrike">
                          <a:latin typeface="Optima"/>
                          <a:cs typeface="Optima"/>
                        </a:rPr>
                        <a:t>Assembly</a:t>
                      </a:r>
                    </a:p>
                  </a:txBody>
                  <a:tcPr marL="12700" marR="12700" marT="12700" marB="0"/>
                </a:tc>
                <a:tc>
                  <a:txBody>
                    <a:bodyPr/>
                    <a:lstStyle/>
                    <a:p>
                      <a:pPr algn="l" fontAlgn="t"/>
                      <a:r>
                        <a:rPr lang="en-US" sz="1400" b="0" i="0" u="none" strike="noStrike" dirty="0">
                          <a:latin typeface="Optima"/>
                          <a:cs typeface="Optima"/>
                        </a:rPr>
                        <a:t>Frame Fabrication/ painting</a:t>
                      </a:r>
                    </a:p>
                  </a:txBody>
                  <a:tcPr marL="12700" marR="12700" marT="12700" marB="0"/>
                </a:tc>
              </a:tr>
              <a:tr h="729811">
                <a:tc>
                  <a:txBody>
                    <a:bodyPr/>
                    <a:lstStyle/>
                    <a:p>
                      <a:pPr algn="l" fontAlgn="t"/>
                      <a:r>
                        <a:rPr lang="en-US" sz="1400" b="1" i="0" u="none" strike="noStrike">
                          <a:latin typeface="Optima"/>
                          <a:cs typeface="Optima"/>
                        </a:rPr>
                        <a:t>Decouple Point: retailer perspective</a:t>
                      </a:r>
                    </a:p>
                  </a:txBody>
                  <a:tcPr marL="12700" marR="12700" marT="12700" marB="0"/>
                </a:tc>
                <a:tc>
                  <a:txBody>
                    <a:bodyPr/>
                    <a:lstStyle/>
                    <a:p>
                      <a:pPr algn="l" fontAlgn="t"/>
                      <a:r>
                        <a:rPr lang="en-US" sz="1400" b="0" i="0" u="none" strike="noStrike">
                          <a:latin typeface="Optima"/>
                          <a:cs typeface="Optima"/>
                        </a:rPr>
                        <a:t>Frame painting or Cannondale finished goods inventory</a:t>
                      </a:r>
                    </a:p>
                  </a:txBody>
                  <a:tcPr marL="12700" marR="12700" marT="12700" marB="0"/>
                </a:tc>
                <a:tc>
                  <a:txBody>
                    <a:bodyPr/>
                    <a:lstStyle/>
                    <a:p>
                      <a:pPr algn="l" fontAlgn="t"/>
                      <a:r>
                        <a:rPr lang="en-US" sz="1400" b="0" i="0" u="none" strike="noStrike">
                          <a:latin typeface="Optima"/>
                          <a:cs typeface="Optima"/>
                        </a:rPr>
                        <a:t>Specialized finished goods inventory</a:t>
                      </a:r>
                    </a:p>
                  </a:txBody>
                  <a:tcPr marL="12700" marR="12700" marT="12700" marB="0"/>
                </a:tc>
                <a:tc>
                  <a:txBody>
                    <a:bodyPr/>
                    <a:lstStyle/>
                    <a:p>
                      <a:pPr algn="l" fontAlgn="t"/>
                      <a:r>
                        <a:rPr lang="en-US" sz="1400" b="0" i="0" u="none" strike="noStrike" dirty="0">
                          <a:latin typeface="Optima"/>
                          <a:cs typeface="Optima"/>
                        </a:rPr>
                        <a:t>Assembly</a:t>
                      </a:r>
                    </a:p>
                  </a:txBody>
                  <a:tcPr marL="12700" marR="12700" marT="12700" marB="0"/>
                </a:tc>
                <a:tc>
                  <a:txBody>
                    <a:bodyPr/>
                    <a:lstStyle/>
                    <a:p>
                      <a:pPr algn="l" fontAlgn="t"/>
                      <a:r>
                        <a:rPr lang="en-US" sz="1400" b="0" i="0" u="none" strike="noStrike">
                          <a:latin typeface="Optima"/>
                          <a:cs typeface="Optima"/>
                        </a:rPr>
                        <a:t>Frame Fabrication/ painting</a:t>
                      </a:r>
                    </a:p>
                  </a:txBody>
                  <a:tcPr marL="12700" marR="12700" marT="12700" marB="0"/>
                </a:tc>
              </a:tr>
            </a:tbl>
          </a:graphicData>
        </a:graphic>
      </p:graphicFrame>
    </p:spTree>
  </p:cSld>
  <p:clrMapOvr>
    <a:masterClrMapping/>
  </p:clrMapOvr>
  <p:transition>
    <p:fade thruBlk="1"/>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5.1|21.9|5"/>
</p:tagLst>
</file>

<file path=ppt/tags/tag2.xml><?xml version="1.0" encoding="utf-8"?>
<p:tagLst xmlns:a="http://schemas.openxmlformats.org/drawingml/2006/main" xmlns:r="http://schemas.openxmlformats.org/officeDocument/2006/relationships" xmlns:p="http://schemas.openxmlformats.org/presentationml/2006/main">
  <p:tag name="TIMING" val="|45.4|19.3|7.5"/>
</p:tagLst>
</file>

<file path=ppt/theme/theme1.xml><?xml version="1.0" encoding="utf-8"?>
<a:theme xmlns:a="http://schemas.openxmlformats.org/drawingml/2006/main" name="Dark">
  <a:themeElements>
    <a:clrScheme name="White with Futura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White with Futura">
      <a:majorFont>
        <a:latin typeface="HP PSG"/>
        <a:ea typeface="MS PGothic"/>
        <a:cs typeface=""/>
      </a:majorFont>
      <a:minorFont>
        <a:latin typeface="Futura Bk"/>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White with Futura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Dark">
  <a:themeElements>
    <a:clrScheme name="3_Dark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Dark">
      <a:majorFont>
        <a:latin typeface="Futura Bk"/>
        <a:ea typeface="MS PGothic"/>
        <a:cs typeface="MS PGothic"/>
      </a:majorFont>
      <a:minorFont>
        <a:latin typeface="Futura Bk"/>
        <a:ea typeface="MS PGothic"/>
        <a:cs typeface="MS PGothic"/>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Dark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ark">
  <a:themeElements>
    <a:clrScheme name="White with Futura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White with Futura">
      <a:majorFont>
        <a:latin typeface="HP PSG"/>
        <a:ea typeface="MS PGothic"/>
        <a:cs typeface=""/>
      </a:majorFont>
      <a:minorFont>
        <a:latin typeface="Futura Bk"/>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White with Futura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375</TotalTime>
  <Pages>17</Pages>
  <Words>3448</Words>
  <Application>Microsoft Office PowerPoint</Application>
  <PresentationFormat>On-screen Show (4:3)</PresentationFormat>
  <Paragraphs>584</Paragraphs>
  <Slides>27</Slides>
  <Notes>27</Notes>
  <HiddenSlides>0</HiddenSlides>
  <MMClips>0</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27</vt:i4>
      </vt:variant>
    </vt:vector>
  </HeadingPairs>
  <TitlesOfParts>
    <vt:vector size="32" baseType="lpstr">
      <vt:lpstr>Dark</vt:lpstr>
      <vt:lpstr>3_Dark</vt:lpstr>
      <vt:lpstr>1_Dark</vt:lpstr>
      <vt:lpstr>Cachon_Slide_Template</vt:lpstr>
      <vt:lpstr>Document</vt:lpstr>
      <vt:lpstr>Slide 1</vt:lpstr>
      <vt:lpstr>Product variety in the supermarket</vt:lpstr>
      <vt:lpstr>More Choices Than Ever</vt:lpstr>
      <vt:lpstr>The challenges of variety</vt:lpstr>
      <vt:lpstr>The organizational divide</vt:lpstr>
      <vt:lpstr>Slide 6</vt:lpstr>
      <vt:lpstr>Who offers the most variety?</vt:lpstr>
      <vt:lpstr>The Bike Supply Chain</vt:lpstr>
      <vt:lpstr>Summary of Variety Strategies </vt:lpstr>
      <vt:lpstr>Supply chain design  The challenge of increased responsiveness</vt:lpstr>
      <vt:lpstr>Push/Pull View of Supply Chains</vt:lpstr>
      <vt:lpstr>Paint: Postponement</vt:lpstr>
      <vt:lpstr>Postponement of Modular design with common component </vt:lpstr>
      <vt:lpstr>Product design strategies for mass customization (Chapter 5)</vt:lpstr>
      <vt:lpstr>Diagnosing complexity using the design structure matrix</vt:lpstr>
      <vt:lpstr>Product variety at HP today</vt:lpstr>
      <vt:lpstr>Post-launch variety management</vt:lpstr>
      <vt:lpstr>Order coverage</vt:lpstr>
      <vt:lpstr>Why not rank products by revenue generated? A simple example</vt:lpstr>
      <vt:lpstr>Why not rank products by revenue generated? A simple example</vt:lpstr>
      <vt:lpstr>RCO and Recommended Offering</vt:lpstr>
      <vt:lpstr>Revenue Coverage Optimization   (RCO)</vt:lpstr>
      <vt:lpstr>Summary of business impact</vt:lpstr>
      <vt:lpstr>Summary</vt:lpstr>
      <vt:lpstr>RCO and Recommended Offering</vt:lpstr>
      <vt:lpstr>Implementation into HP sales systems</vt:lpstr>
      <vt:lpstr>RCO and Global Product Offer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Slides</dc:title>
  <dc:subject>Handouts</dc:subject>
  <dc:creator>Jan Van Mieghem</dc:creator>
  <cp:lastModifiedBy>Jan A. Van Mieghem</cp:lastModifiedBy>
  <cp:revision>283</cp:revision>
  <cp:lastPrinted>2000-02-09T00:12:37Z</cp:lastPrinted>
  <dcterms:created xsi:type="dcterms:W3CDTF">1995-12-08T20:05:52Z</dcterms:created>
  <dcterms:modified xsi:type="dcterms:W3CDTF">2011-02-22T00:00:03Z</dcterms:modified>
</cp:coreProperties>
</file>